
<file path=[Content_Types].xml><?xml version="1.0" encoding="utf-8"?>
<Types xmlns="http://schemas.openxmlformats.org/package/2006/content-types">
  <Default Extension="jpg" ContentType="image/jp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256" r:id="rId2"/>
    <p:sldId id="257" r:id="rId3"/>
    <p:sldId id="258" r:id="rId4"/>
    <p:sldId id="260" r:id="rId5"/>
    <p:sldId id="262" r:id="rId6"/>
    <p:sldId id="261" r:id="rId7"/>
    <p:sldId id="259" r:id="rId8"/>
    <p:sldId id="263" r:id="rId9"/>
    <p:sldId id="264" r:id="rId10"/>
  </p:sldIdLst>
  <p:sldSz cx="5854700" cy="3289300"/>
  <p:notesSz cx="5854700" cy="32893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p:cViewPr>
        <p:scale>
          <a:sx n="190" d="100"/>
          <a:sy n="190" d="100"/>
        </p:scale>
        <p:origin x="322" y="-9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jpg>
</file>

<file path=ppt/media/image4.jpg>
</file>

<file path=ppt/media/image5.jpg>
</file>

<file path=ppt/media/image6.png>
</file>

<file path=ppt/media/image7.png>
</file>

<file path=ppt/media/image8.jpg>
</file>

<file path=ppt/media/media1.m4a>
</file>

<file path=ppt/media/media2.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536825" cy="1651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316288" y="0"/>
            <a:ext cx="2536825" cy="165100"/>
          </a:xfrm>
          <a:prstGeom prst="rect">
            <a:avLst/>
          </a:prstGeom>
        </p:spPr>
        <p:txBody>
          <a:bodyPr vert="horz" lIns="91440" tIns="45720" rIns="91440" bIns="45720" rtlCol="0"/>
          <a:lstStyle>
            <a:lvl1pPr algn="r">
              <a:defRPr sz="1200"/>
            </a:lvl1pPr>
          </a:lstStyle>
          <a:p>
            <a:fld id="{29AA92BC-E95E-412E-808B-73707C52A189}" type="datetimeFigureOut">
              <a:rPr lang="en-US" smtClean="0"/>
              <a:t>5/8/2023</a:t>
            </a:fld>
            <a:endParaRPr lang="en-US"/>
          </a:p>
        </p:txBody>
      </p:sp>
      <p:sp>
        <p:nvSpPr>
          <p:cNvPr id="4" name="Slide Image Placeholder 3"/>
          <p:cNvSpPr>
            <a:spLocks noGrp="1" noRot="1" noChangeAspect="1"/>
          </p:cNvSpPr>
          <p:nvPr>
            <p:ph type="sldImg" idx="2"/>
          </p:nvPr>
        </p:nvSpPr>
        <p:spPr>
          <a:xfrm>
            <a:off x="1939925" y="411163"/>
            <a:ext cx="1974850" cy="110966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585788" y="1582738"/>
            <a:ext cx="4683125" cy="12954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124200"/>
            <a:ext cx="2536825" cy="1651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316288" y="3124200"/>
            <a:ext cx="2536825" cy="165100"/>
          </a:xfrm>
          <a:prstGeom prst="rect">
            <a:avLst/>
          </a:prstGeom>
        </p:spPr>
        <p:txBody>
          <a:bodyPr vert="horz" lIns="91440" tIns="45720" rIns="91440" bIns="45720" rtlCol="0" anchor="b"/>
          <a:lstStyle>
            <a:lvl1pPr algn="r">
              <a:defRPr sz="1200"/>
            </a:lvl1pPr>
          </a:lstStyle>
          <a:p>
            <a:fld id="{C68EDA65-46BD-45F2-B71C-18C70D3B586A}" type="slidenum">
              <a:rPr lang="en-US" smtClean="0"/>
              <a:t>‹#›</a:t>
            </a:fld>
            <a:endParaRPr lang="en-US"/>
          </a:p>
        </p:txBody>
      </p:sp>
    </p:spTree>
    <p:extLst>
      <p:ext uri="{BB962C8B-B14F-4D97-AF65-F5344CB8AC3E}">
        <p14:creationId xmlns:p14="http://schemas.microsoft.com/office/powerpoint/2010/main" val="4093324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8EDA65-46BD-45F2-B71C-18C70D3B586A}" type="slidenum">
              <a:rPr lang="en-US" smtClean="0"/>
              <a:t>4</a:t>
            </a:fld>
            <a:endParaRPr lang="en-US"/>
          </a:p>
        </p:txBody>
      </p:sp>
    </p:spTree>
    <p:extLst>
      <p:ext uri="{BB962C8B-B14F-4D97-AF65-F5344CB8AC3E}">
        <p14:creationId xmlns:p14="http://schemas.microsoft.com/office/powerpoint/2010/main" val="24694141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439578" y="1019683"/>
            <a:ext cx="4981892" cy="690753"/>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879157" y="1842008"/>
            <a:ext cx="4102735" cy="8223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chemeClr val="tx1"/>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sz="900" b="0" i="0">
                <a:solidFill>
                  <a:schemeClr val="tx1"/>
                </a:solidFill>
                <a:latin typeface="Cambria"/>
                <a:cs typeface="Cambri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chemeClr val="tx1"/>
                </a:solidFill>
                <a:latin typeface="Cambria"/>
                <a:cs typeface="Cambria"/>
              </a:defRPr>
            </a:lvl1pPr>
          </a:lstStyle>
          <a:p>
            <a:endParaRPr/>
          </a:p>
        </p:txBody>
      </p:sp>
      <p:sp>
        <p:nvSpPr>
          <p:cNvPr id="3" name="Holder 3"/>
          <p:cNvSpPr>
            <a:spLocks noGrp="1"/>
          </p:cNvSpPr>
          <p:nvPr>
            <p:ph sz="half" idx="2"/>
          </p:nvPr>
        </p:nvSpPr>
        <p:spPr>
          <a:xfrm>
            <a:off x="293052" y="756539"/>
            <a:ext cx="2549556" cy="2170938"/>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018440" y="756539"/>
            <a:ext cx="2549556" cy="2170938"/>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5/8/2023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chemeClr val="tx1"/>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5/8/2023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5/8/2023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2929203" y="0"/>
            <a:ext cx="2926080" cy="3280410"/>
          </a:xfrm>
          <a:custGeom>
            <a:avLst/>
            <a:gdLst/>
            <a:ahLst/>
            <a:cxnLst/>
            <a:rect l="l" t="t" r="r" b="b"/>
            <a:pathLst>
              <a:path w="2926079" h="3280410">
                <a:moveTo>
                  <a:pt x="0" y="3280157"/>
                </a:moveTo>
                <a:lnTo>
                  <a:pt x="0" y="0"/>
                </a:lnTo>
                <a:lnTo>
                  <a:pt x="2925495" y="0"/>
                </a:lnTo>
                <a:lnTo>
                  <a:pt x="2925495" y="3280157"/>
                </a:lnTo>
                <a:lnTo>
                  <a:pt x="0" y="3280157"/>
                </a:lnTo>
                <a:close/>
              </a:path>
            </a:pathLst>
          </a:custGeom>
          <a:solidFill>
            <a:srgbClr val="000000"/>
          </a:solidFill>
        </p:spPr>
        <p:txBody>
          <a:bodyPr wrap="square" lIns="0" tIns="0" rIns="0" bIns="0" rtlCol="0"/>
          <a:lstStyle/>
          <a:p>
            <a:endParaRPr/>
          </a:p>
        </p:txBody>
      </p:sp>
      <p:sp>
        <p:nvSpPr>
          <p:cNvPr id="2" name="Holder 2"/>
          <p:cNvSpPr>
            <a:spLocks noGrp="1"/>
          </p:cNvSpPr>
          <p:nvPr>
            <p:ph type="title"/>
          </p:nvPr>
        </p:nvSpPr>
        <p:spPr>
          <a:xfrm>
            <a:off x="447503" y="229601"/>
            <a:ext cx="1941830" cy="570865"/>
          </a:xfrm>
          <a:prstGeom prst="rect">
            <a:avLst/>
          </a:prstGeom>
        </p:spPr>
        <p:txBody>
          <a:bodyPr wrap="square" lIns="0" tIns="0" rIns="0" bIns="0">
            <a:spAutoFit/>
          </a:bodyPr>
          <a:lstStyle>
            <a:lvl1pPr>
              <a:defRPr sz="1200" b="1" i="0">
                <a:solidFill>
                  <a:schemeClr val="tx1"/>
                </a:solidFill>
                <a:latin typeface="Cambria"/>
                <a:cs typeface="Cambria"/>
              </a:defRPr>
            </a:lvl1pPr>
          </a:lstStyle>
          <a:p>
            <a:endParaRPr/>
          </a:p>
        </p:txBody>
      </p:sp>
      <p:sp>
        <p:nvSpPr>
          <p:cNvPr id="3" name="Holder 3"/>
          <p:cNvSpPr>
            <a:spLocks noGrp="1"/>
          </p:cNvSpPr>
          <p:nvPr>
            <p:ph type="body" idx="1"/>
          </p:nvPr>
        </p:nvSpPr>
        <p:spPr>
          <a:xfrm>
            <a:off x="24595" y="554452"/>
            <a:ext cx="2875280" cy="1259839"/>
          </a:xfrm>
          <a:prstGeom prst="rect">
            <a:avLst/>
          </a:prstGeom>
        </p:spPr>
        <p:txBody>
          <a:bodyPr wrap="square" lIns="0" tIns="0" rIns="0" bIns="0">
            <a:spAutoFit/>
          </a:bodyPr>
          <a:lstStyle>
            <a:lvl1pPr>
              <a:defRPr sz="900" b="0" i="0">
                <a:solidFill>
                  <a:schemeClr val="tx1"/>
                </a:solidFill>
                <a:latin typeface="Cambria"/>
                <a:cs typeface="Cambria"/>
              </a:defRPr>
            </a:lvl1pPr>
          </a:lstStyle>
          <a:p>
            <a:endParaRPr/>
          </a:p>
        </p:txBody>
      </p:sp>
      <p:sp>
        <p:nvSpPr>
          <p:cNvPr id="4" name="Holder 4"/>
          <p:cNvSpPr>
            <a:spLocks noGrp="1"/>
          </p:cNvSpPr>
          <p:nvPr>
            <p:ph type="ftr" sz="quarter" idx="5"/>
          </p:nvPr>
        </p:nvSpPr>
        <p:spPr>
          <a:xfrm>
            <a:off x="1992757" y="3059049"/>
            <a:ext cx="1875536" cy="16446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293052" y="3059049"/>
            <a:ext cx="1348041" cy="16446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5/8/2023</a:t>
            </a:fld>
            <a:endParaRPr lang="en-US"/>
          </a:p>
        </p:txBody>
      </p:sp>
      <p:sp>
        <p:nvSpPr>
          <p:cNvPr id="6" name="Holder 6"/>
          <p:cNvSpPr>
            <a:spLocks noGrp="1"/>
          </p:cNvSpPr>
          <p:nvPr>
            <p:ph type="sldNum" sz="quarter" idx="7"/>
          </p:nvPr>
        </p:nvSpPr>
        <p:spPr>
          <a:xfrm>
            <a:off x="4219956" y="3059049"/>
            <a:ext cx="1348041" cy="16446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jpg"/><Relationship Id="rId4"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2498856" y="0"/>
            <a:ext cx="3355975" cy="3280410"/>
          </a:xfrm>
          <a:custGeom>
            <a:avLst/>
            <a:gdLst/>
            <a:ahLst/>
            <a:cxnLst/>
            <a:rect l="l" t="t" r="r" b="b"/>
            <a:pathLst>
              <a:path w="3355975" h="3280410">
                <a:moveTo>
                  <a:pt x="3355842" y="3280157"/>
                </a:moveTo>
                <a:lnTo>
                  <a:pt x="0" y="3280157"/>
                </a:lnTo>
                <a:lnTo>
                  <a:pt x="0" y="0"/>
                </a:lnTo>
                <a:lnTo>
                  <a:pt x="3355842" y="0"/>
                </a:lnTo>
                <a:lnTo>
                  <a:pt x="3355842" y="3280157"/>
                </a:lnTo>
                <a:close/>
              </a:path>
            </a:pathLst>
          </a:custGeom>
          <a:solidFill>
            <a:srgbClr val="000000"/>
          </a:solidFill>
        </p:spPr>
        <p:txBody>
          <a:bodyPr wrap="square" lIns="0" tIns="0" rIns="0" bIns="0" rtlCol="0"/>
          <a:lstStyle/>
          <a:p>
            <a:endParaRPr/>
          </a:p>
        </p:txBody>
      </p:sp>
      <p:sp>
        <p:nvSpPr>
          <p:cNvPr id="3" name="object 3"/>
          <p:cNvSpPr txBox="1">
            <a:spLocks noGrp="1"/>
          </p:cNvSpPr>
          <p:nvPr>
            <p:ph type="title"/>
          </p:nvPr>
        </p:nvSpPr>
        <p:spPr>
          <a:xfrm>
            <a:off x="2686020" y="413687"/>
            <a:ext cx="3004185" cy="2630144"/>
          </a:xfrm>
          <a:prstGeom prst="rect">
            <a:avLst/>
          </a:prstGeom>
        </p:spPr>
        <p:txBody>
          <a:bodyPr vert="horz" wrap="square" lIns="0" tIns="12065" rIns="0" bIns="0" rtlCol="0">
            <a:spAutoFit/>
          </a:bodyPr>
          <a:lstStyle/>
          <a:p>
            <a:pPr marL="12700" marR="5080" indent="-635" algn="ctr">
              <a:lnSpc>
                <a:spcPct val="100899"/>
              </a:lnSpc>
              <a:spcBef>
                <a:spcPts val="95"/>
              </a:spcBef>
            </a:pPr>
            <a:r>
              <a:rPr lang="en-US" sz="1800" spc="40" dirty="0">
                <a:solidFill>
                  <a:srgbClr val="FFFFFF"/>
                </a:solidFill>
              </a:rPr>
              <a:t>FINAL PROJECT</a:t>
            </a:r>
            <a:br>
              <a:rPr lang="en-US" sz="2000" spc="40" dirty="0">
                <a:solidFill>
                  <a:srgbClr val="FFFFFF"/>
                </a:solidFill>
              </a:rPr>
            </a:br>
            <a:br>
              <a:rPr lang="en-US" sz="2000" spc="40" dirty="0">
                <a:solidFill>
                  <a:srgbClr val="FFFFFF"/>
                </a:solidFill>
              </a:rPr>
            </a:br>
            <a:br>
              <a:rPr lang="en-US" sz="1600" spc="40" dirty="0">
                <a:solidFill>
                  <a:srgbClr val="FFFFFF"/>
                </a:solidFill>
              </a:rPr>
            </a:br>
            <a:r>
              <a:rPr sz="1600" spc="40" dirty="0">
                <a:solidFill>
                  <a:srgbClr val="FFFFFF"/>
                </a:solidFill>
              </a:rPr>
              <a:t>Revolutionizing </a:t>
            </a:r>
            <a:r>
              <a:rPr sz="1600" spc="45" dirty="0">
                <a:solidFill>
                  <a:srgbClr val="FFFFFF"/>
                </a:solidFill>
              </a:rPr>
              <a:t> </a:t>
            </a:r>
            <a:r>
              <a:rPr sz="1600" spc="75" dirty="0">
                <a:solidFill>
                  <a:srgbClr val="FFFFFF"/>
                </a:solidFill>
              </a:rPr>
              <a:t>Medical </a:t>
            </a:r>
            <a:r>
              <a:rPr sz="1600" spc="55" dirty="0">
                <a:solidFill>
                  <a:srgbClr val="FFFFFF"/>
                </a:solidFill>
              </a:rPr>
              <a:t>Image </a:t>
            </a:r>
            <a:r>
              <a:rPr sz="1600" spc="60" dirty="0">
                <a:solidFill>
                  <a:srgbClr val="FFFFFF"/>
                </a:solidFill>
              </a:rPr>
              <a:t> </a:t>
            </a:r>
            <a:r>
              <a:rPr sz="1600" spc="50" dirty="0">
                <a:solidFill>
                  <a:srgbClr val="FFFFFF"/>
                </a:solidFill>
              </a:rPr>
              <a:t>Analysis</a:t>
            </a:r>
            <a:r>
              <a:rPr sz="1600" spc="-95" dirty="0">
                <a:solidFill>
                  <a:srgbClr val="FFFFFF"/>
                </a:solidFill>
              </a:rPr>
              <a:t> </a:t>
            </a:r>
            <a:r>
              <a:rPr sz="1600" spc="65" dirty="0">
                <a:solidFill>
                  <a:srgbClr val="FFFFFF"/>
                </a:solidFill>
              </a:rPr>
              <a:t>through </a:t>
            </a:r>
            <a:r>
              <a:rPr sz="1600" spc="-625" dirty="0">
                <a:solidFill>
                  <a:srgbClr val="FFFFFF"/>
                </a:solidFill>
              </a:rPr>
              <a:t> </a:t>
            </a:r>
            <a:r>
              <a:rPr sz="1600" spc="60" dirty="0">
                <a:solidFill>
                  <a:srgbClr val="FFFFFF"/>
                </a:solidFill>
              </a:rPr>
              <a:t>Deep </a:t>
            </a:r>
            <a:r>
              <a:rPr sz="1600" spc="75" dirty="0">
                <a:solidFill>
                  <a:srgbClr val="FFFFFF"/>
                </a:solidFill>
              </a:rPr>
              <a:t>Learning </a:t>
            </a:r>
            <a:r>
              <a:rPr sz="1600" spc="80" dirty="0">
                <a:solidFill>
                  <a:srgbClr val="FFFFFF"/>
                </a:solidFill>
              </a:rPr>
              <a:t> </a:t>
            </a:r>
            <a:r>
              <a:rPr sz="1600" spc="45" dirty="0">
                <a:solidFill>
                  <a:srgbClr val="FFFFFF"/>
                </a:solidFill>
              </a:rPr>
              <a:t>Technology</a:t>
            </a:r>
            <a:br>
              <a:rPr lang="en-US" sz="2000" spc="45" dirty="0">
                <a:solidFill>
                  <a:srgbClr val="FFFFFF"/>
                </a:solidFill>
              </a:rPr>
            </a:br>
            <a:br>
              <a:rPr lang="en-US" sz="2000" spc="45" dirty="0">
                <a:solidFill>
                  <a:srgbClr val="FFFFFF"/>
                </a:solidFill>
              </a:rPr>
            </a:br>
            <a:br>
              <a:rPr lang="en-US" sz="2000" spc="45" dirty="0">
                <a:solidFill>
                  <a:srgbClr val="FFFFFF"/>
                </a:solidFill>
              </a:rPr>
            </a:br>
            <a:r>
              <a:rPr lang="en-US" sz="900" spc="45" dirty="0">
                <a:solidFill>
                  <a:srgbClr val="FFFFFF"/>
                </a:solidFill>
              </a:rPr>
              <a:t>Student Name: Meghana Ramireddy</a:t>
            </a:r>
            <a:br>
              <a:rPr lang="en-US" sz="900" spc="45" dirty="0">
                <a:solidFill>
                  <a:srgbClr val="FFFFFF"/>
                </a:solidFill>
              </a:rPr>
            </a:br>
            <a:r>
              <a:rPr lang="en-US" sz="900" spc="45" dirty="0">
                <a:solidFill>
                  <a:srgbClr val="FFFFFF"/>
                </a:solidFill>
              </a:rPr>
              <a:t>Student ID: 811246082</a:t>
            </a:r>
            <a:br>
              <a:rPr lang="en-US" sz="900" spc="45" dirty="0">
                <a:solidFill>
                  <a:srgbClr val="FFFFFF"/>
                </a:solidFill>
              </a:rPr>
            </a:br>
            <a:r>
              <a:rPr lang="en-US" sz="900" spc="45" dirty="0">
                <a:solidFill>
                  <a:srgbClr val="FFFFFF"/>
                </a:solidFill>
              </a:rPr>
              <a:t>Mail ID: mramired@kent.edu</a:t>
            </a:r>
            <a:endParaRPr sz="2000" dirty="0"/>
          </a:p>
        </p:txBody>
      </p:sp>
      <p:pic>
        <p:nvPicPr>
          <p:cNvPr id="4" name="object 4"/>
          <p:cNvPicPr/>
          <p:nvPr/>
        </p:nvPicPr>
        <p:blipFill>
          <a:blip r:embed="rId4" cstate="print"/>
          <a:stretch>
            <a:fillRect/>
          </a:stretch>
        </p:blipFill>
        <p:spPr>
          <a:xfrm>
            <a:off x="427655" y="366150"/>
            <a:ext cx="1640078" cy="2562921"/>
          </a:xfrm>
          <a:prstGeom prst="rect">
            <a:avLst/>
          </a:prstGeom>
        </p:spPr>
      </p:pic>
      <p:pic>
        <p:nvPicPr>
          <p:cNvPr id="5" name="Recorded Sound">
            <a:hlinkClick r:id="" action="ppaction://media"/>
            <a:extLst>
              <a:ext uri="{FF2B5EF4-FFF2-40B4-BE49-F238E27FC236}">
                <a16:creationId xmlns:a16="http://schemas.microsoft.com/office/drawing/2014/main" id="{4AFD03EC-AA9F-7C74-A0B2-ACEF79698D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82875" y="14001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8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0350" y="507236"/>
            <a:ext cx="5334000" cy="346075"/>
          </a:xfrm>
          <a:prstGeom prst="rect">
            <a:avLst/>
          </a:prstGeom>
        </p:spPr>
        <p:txBody>
          <a:bodyPr vert="horz" wrap="square" lIns="0" tIns="12700" rIns="0" bIns="0" rtlCol="0">
            <a:spAutoFit/>
          </a:bodyPr>
          <a:lstStyle/>
          <a:p>
            <a:pPr marL="12700" algn="ctr">
              <a:lnSpc>
                <a:spcPct val="100000"/>
              </a:lnSpc>
              <a:spcBef>
                <a:spcPts val="100"/>
              </a:spcBef>
            </a:pPr>
            <a:r>
              <a:rPr lang="en-US" sz="2100" dirty="0">
                <a:latin typeface="Palatino Linotype"/>
                <a:cs typeface="Palatino Linotype"/>
              </a:rPr>
              <a:t>INTRODUCTION </a:t>
            </a:r>
            <a:endParaRPr sz="2100" dirty="0">
              <a:latin typeface="Palatino Linotype"/>
              <a:cs typeface="Palatino Linotype"/>
            </a:endParaRPr>
          </a:p>
        </p:txBody>
      </p:sp>
      <p:sp>
        <p:nvSpPr>
          <p:cNvPr id="3" name="object 3"/>
          <p:cNvSpPr txBox="1"/>
          <p:nvPr/>
        </p:nvSpPr>
        <p:spPr>
          <a:xfrm>
            <a:off x="412750" y="882650"/>
            <a:ext cx="2237740" cy="2028504"/>
          </a:xfrm>
          <a:prstGeom prst="rect">
            <a:avLst/>
          </a:prstGeom>
        </p:spPr>
        <p:txBody>
          <a:bodyPr vert="horz" wrap="square" lIns="0" tIns="8255" rIns="0" bIns="0" rtlCol="0">
            <a:spAutoFit/>
          </a:bodyPr>
          <a:lstStyle/>
          <a:p>
            <a:pPr marL="12700" marR="5080" algn="just">
              <a:lnSpc>
                <a:spcPct val="120200"/>
              </a:lnSpc>
              <a:spcBef>
                <a:spcPts val="65"/>
              </a:spcBef>
            </a:pPr>
            <a:r>
              <a:rPr lang="en-US" sz="1000" b="1" dirty="0">
                <a:latin typeface="Baskerville Old Face" panose="02020602080505020303" pitchFamily="18" charset="0"/>
                <a:cs typeface="Aparajita" panose="02020603050405020304" pitchFamily="18" charset="0"/>
              </a:rPr>
              <a:t>In order to accurately diagnose, plan treatments for, and monitor numerous diseases, medical image analysis is essential in the healthcare industry. Deep learning has advanced significantly in this subject in recent years and has established itself as an efficient technique. This section highlights the cutting-edge deep learning models and algorithms used in medical image processing, along with their efficacy and potential consequences.</a:t>
            </a:r>
            <a:endParaRPr sz="1000" b="1" dirty="0">
              <a:latin typeface="Baskerville Old Face" panose="02020602080505020303" pitchFamily="18" charset="0"/>
              <a:cs typeface="Aparajita" panose="02020603050405020304" pitchFamily="18" charset="0"/>
            </a:endParaRPr>
          </a:p>
        </p:txBody>
      </p:sp>
      <p:pic>
        <p:nvPicPr>
          <p:cNvPr id="4" name="object 4"/>
          <p:cNvPicPr/>
          <p:nvPr/>
        </p:nvPicPr>
        <p:blipFill>
          <a:blip r:embed="rId4" cstate="print"/>
          <a:stretch>
            <a:fillRect/>
          </a:stretch>
        </p:blipFill>
        <p:spPr>
          <a:xfrm>
            <a:off x="2929203" y="853312"/>
            <a:ext cx="2925495" cy="2435988"/>
          </a:xfrm>
          <a:prstGeom prst="rect">
            <a:avLst/>
          </a:prstGeom>
        </p:spPr>
      </p:pic>
      <p:pic>
        <p:nvPicPr>
          <p:cNvPr id="5" name="Recorded Sound">
            <a:hlinkClick r:id="" action="ppaction://media"/>
            <a:extLst>
              <a:ext uri="{FF2B5EF4-FFF2-40B4-BE49-F238E27FC236}">
                <a16:creationId xmlns:a16="http://schemas.microsoft.com/office/drawing/2014/main" id="{835997EA-BF79-D02A-494A-E0E9742EC39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82875" y="14001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12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4" cstate="print"/>
          <a:stretch>
            <a:fillRect/>
          </a:stretch>
        </p:blipFill>
        <p:spPr>
          <a:xfrm>
            <a:off x="3348594" y="366150"/>
            <a:ext cx="2078704" cy="2552044"/>
          </a:xfrm>
          <a:prstGeom prst="rect">
            <a:avLst/>
          </a:prstGeom>
        </p:spPr>
      </p:pic>
      <p:sp>
        <p:nvSpPr>
          <p:cNvPr id="3" name="object 3"/>
          <p:cNvSpPr txBox="1">
            <a:spLocks noGrp="1"/>
          </p:cNvSpPr>
          <p:nvPr>
            <p:ph type="title"/>
          </p:nvPr>
        </p:nvSpPr>
        <p:spPr>
          <a:xfrm>
            <a:off x="391446" y="42872"/>
            <a:ext cx="2078704" cy="488595"/>
          </a:xfrm>
          <a:prstGeom prst="rect">
            <a:avLst/>
          </a:prstGeom>
        </p:spPr>
        <p:txBody>
          <a:bodyPr vert="horz" wrap="square" lIns="0" tIns="13970" rIns="0" bIns="0" rtlCol="0">
            <a:spAutoFit/>
          </a:bodyPr>
          <a:lstStyle/>
          <a:p>
            <a:pPr marL="12700" marR="5080" algn="ctr">
              <a:lnSpc>
                <a:spcPct val="100899"/>
              </a:lnSpc>
              <a:spcBef>
                <a:spcPts val="110"/>
              </a:spcBef>
            </a:pPr>
            <a:r>
              <a:rPr sz="1550" spc="40" dirty="0">
                <a:latin typeface="Palatino Linotype" panose="02040502050505030304" pitchFamily="18" charset="0"/>
              </a:rPr>
              <a:t>Deep</a:t>
            </a:r>
            <a:r>
              <a:rPr sz="1550" spc="-70" dirty="0">
                <a:latin typeface="Palatino Linotype" panose="02040502050505030304" pitchFamily="18" charset="0"/>
              </a:rPr>
              <a:t> </a:t>
            </a:r>
            <a:r>
              <a:rPr sz="1550" spc="45" dirty="0">
                <a:latin typeface="Palatino Linotype" panose="02040502050505030304" pitchFamily="18" charset="0"/>
              </a:rPr>
              <a:t>Learning </a:t>
            </a:r>
            <a:r>
              <a:rPr sz="1550" spc="-335" dirty="0">
                <a:latin typeface="Palatino Linotype" panose="02040502050505030304" pitchFamily="18" charset="0"/>
              </a:rPr>
              <a:t> </a:t>
            </a:r>
            <a:r>
              <a:rPr sz="1550" spc="45" dirty="0">
                <a:latin typeface="Palatino Linotype" panose="02040502050505030304" pitchFamily="18" charset="0"/>
              </a:rPr>
              <a:t>Models</a:t>
            </a:r>
            <a:endParaRPr sz="1550" dirty="0">
              <a:latin typeface="Palatino Linotype" panose="02040502050505030304" pitchFamily="18" charset="0"/>
            </a:endParaRPr>
          </a:p>
        </p:txBody>
      </p:sp>
      <p:sp>
        <p:nvSpPr>
          <p:cNvPr id="4" name="object 4"/>
          <p:cNvSpPr txBox="1"/>
          <p:nvPr/>
        </p:nvSpPr>
        <p:spPr>
          <a:xfrm>
            <a:off x="-4336" y="588733"/>
            <a:ext cx="2933700" cy="2518637"/>
          </a:xfrm>
          <a:prstGeom prst="rect">
            <a:avLst/>
          </a:prstGeom>
        </p:spPr>
        <p:txBody>
          <a:bodyPr vert="horz" wrap="square" lIns="0" tIns="104139" rIns="0" bIns="0" rtlCol="0">
            <a:spAutoFit/>
          </a:bodyPr>
          <a:lstStyle/>
          <a:p>
            <a:pPr algn="ctr">
              <a:lnSpc>
                <a:spcPct val="100000"/>
              </a:lnSpc>
              <a:spcBef>
                <a:spcPts val="819"/>
              </a:spcBef>
            </a:pPr>
            <a:r>
              <a:rPr sz="1200" b="1" spc="-5" dirty="0">
                <a:latin typeface="Baskerville Old Face" panose="02020602080505020303" pitchFamily="18" charset="0"/>
                <a:cs typeface="Times New Roman"/>
              </a:rPr>
              <a:t>CNNs</a:t>
            </a:r>
            <a:endParaRPr sz="1200" b="1" dirty="0">
              <a:latin typeface="Baskerville Old Face" panose="02020602080505020303" pitchFamily="18" charset="0"/>
              <a:cs typeface="Times New Roman"/>
            </a:endParaRPr>
          </a:p>
          <a:p>
            <a:pPr marL="48895" marR="41910" algn="ctr">
              <a:lnSpc>
                <a:spcPts val="1430"/>
              </a:lnSpc>
              <a:spcBef>
                <a:spcPts val="110"/>
              </a:spcBef>
            </a:pPr>
            <a:r>
              <a:rPr sz="1000" spc="-5" dirty="0">
                <a:latin typeface="Baskerville Old Face" panose="02020602080505020303" pitchFamily="18" charset="0"/>
                <a:cs typeface="Georgia"/>
              </a:rPr>
              <a:t>Convolutional</a:t>
            </a:r>
            <a:r>
              <a:rPr sz="1000" spc="5" dirty="0">
                <a:latin typeface="Baskerville Old Face" panose="02020602080505020303" pitchFamily="18" charset="0"/>
                <a:cs typeface="Georgia"/>
              </a:rPr>
              <a:t> </a:t>
            </a:r>
            <a:r>
              <a:rPr sz="1000" spc="-15" dirty="0">
                <a:latin typeface="Baskerville Old Face" panose="02020602080505020303" pitchFamily="18" charset="0"/>
                <a:cs typeface="Georgia"/>
              </a:rPr>
              <a:t>Neural</a:t>
            </a:r>
            <a:r>
              <a:rPr sz="1000" spc="5" dirty="0">
                <a:latin typeface="Baskerville Old Face" panose="02020602080505020303" pitchFamily="18" charset="0"/>
                <a:cs typeface="Georgia"/>
              </a:rPr>
              <a:t> </a:t>
            </a:r>
            <a:r>
              <a:rPr sz="1000" spc="-5" dirty="0">
                <a:latin typeface="Baskerville Old Face" panose="02020602080505020303" pitchFamily="18" charset="0"/>
                <a:cs typeface="Georgia"/>
              </a:rPr>
              <a:t>Networks</a:t>
            </a:r>
            <a:r>
              <a:rPr sz="1000" spc="5" dirty="0">
                <a:latin typeface="Baskerville Old Face" panose="02020602080505020303" pitchFamily="18" charset="0"/>
                <a:cs typeface="Georgia"/>
              </a:rPr>
              <a:t> </a:t>
            </a:r>
            <a:r>
              <a:rPr sz="1000" spc="-50" dirty="0">
                <a:latin typeface="Baskerville Old Face" panose="02020602080505020303" pitchFamily="18" charset="0"/>
                <a:cs typeface="Georgia"/>
              </a:rPr>
              <a:t>(CNNs)</a:t>
            </a:r>
            <a:r>
              <a:rPr sz="1000" spc="-15" dirty="0">
                <a:latin typeface="Baskerville Old Face" panose="02020602080505020303" pitchFamily="18" charset="0"/>
                <a:cs typeface="Georgia"/>
              </a:rPr>
              <a:t> </a:t>
            </a:r>
            <a:r>
              <a:rPr sz="1000" spc="-10" dirty="0">
                <a:latin typeface="Baskerville Old Face" panose="02020602080505020303" pitchFamily="18" charset="0"/>
                <a:cs typeface="Georgia"/>
              </a:rPr>
              <a:t>have</a:t>
            </a:r>
            <a:r>
              <a:rPr sz="1000" spc="5" dirty="0">
                <a:latin typeface="Baskerville Old Face" panose="02020602080505020303" pitchFamily="18" charset="0"/>
                <a:cs typeface="Georgia"/>
              </a:rPr>
              <a:t> </a:t>
            </a:r>
            <a:r>
              <a:rPr sz="1000" dirty="0">
                <a:latin typeface="Baskerville Old Face" panose="02020602080505020303" pitchFamily="18" charset="0"/>
                <a:cs typeface="Georgia"/>
              </a:rPr>
              <a:t>been</a:t>
            </a:r>
            <a:r>
              <a:rPr sz="1000" spc="5" dirty="0">
                <a:latin typeface="Baskerville Old Face" panose="02020602080505020303" pitchFamily="18" charset="0"/>
                <a:cs typeface="Georgia"/>
              </a:rPr>
              <a:t> </a:t>
            </a:r>
            <a:r>
              <a:rPr sz="1000" spc="-5" dirty="0">
                <a:latin typeface="Baskerville Old Face" panose="02020602080505020303" pitchFamily="18" charset="0"/>
                <a:cs typeface="Georgia"/>
              </a:rPr>
              <a:t>instrumental </a:t>
            </a:r>
            <a:r>
              <a:rPr sz="1000" dirty="0">
                <a:latin typeface="Baskerville Old Face" panose="02020602080505020303" pitchFamily="18" charset="0"/>
                <a:cs typeface="Georgia"/>
              </a:rPr>
              <a:t> </a:t>
            </a:r>
            <a:r>
              <a:rPr sz="1000" spc="-5" dirty="0">
                <a:latin typeface="Baskerville Old Face" panose="02020602080505020303" pitchFamily="18" charset="0"/>
                <a:cs typeface="Georgia"/>
              </a:rPr>
              <a:t>in </a:t>
            </a:r>
            <a:r>
              <a:rPr sz="1000" spc="5" dirty="0">
                <a:latin typeface="Baskerville Old Face" panose="02020602080505020303" pitchFamily="18" charset="0"/>
                <a:cs typeface="Georgia"/>
              </a:rPr>
              <a:t>image-based</a:t>
            </a:r>
            <a:endParaRPr lang="en-US" sz="1000" spc="5" dirty="0">
              <a:latin typeface="Baskerville Old Face" panose="02020602080505020303" pitchFamily="18" charset="0"/>
              <a:cs typeface="Georgia"/>
            </a:endParaRPr>
          </a:p>
          <a:p>
            <a:pPr marL="48895" marR="41910" algn="ctr">
              <a:lnSpc>
                <a:spcPts val="1430"/>
              </a:lnSpc>
              <a:spcBef>
                <a:spcPts val="110"/>
              </a:spcBef>
            </a:pPr>
            <a:endParaRPr sz="1600" dirty="0">
              <a:latin typeface="Baskerville Old Face" panose="02020602080505020303" pitchFamily="18" charset="0"/>
              <a:cs typeface="Georgia"/>
            </a:endParaRPr>
          </a:p>
          <a:p>
            <a:pPr algn="ctr">
              <a:lnSpc>
                <a:spcPct val="100000"/>
              </a:lnSpc>
              <a:spcBef>
                <a:spcPts val="5"/>
              </a:spcBef>
            </a:pPr>
            <a:r>
              <a:rPr sz="1200" b="1" spc="-5" dirty="0">
                <a:latin typeface="Baskerville Old Face" panose="02020602080505020303" pitchFamily="18" charset="0"/>
                <a:cs typeface="Times New Roman"/>
              </a:rPr>
              <a:t>RNNs</a:t>
            </a:r>
            <a:endParaRPr sz="1200" b="1" dirty="0">
              <a:latin typeface="Baskerville Old Face" panose="02020602080505020303" pitchFamily="18" charset="0"/>
              <a:cs typeface="Times New Roman"/>
            </a:endParaRPr>
          </a:p>
          <a:p>
            <a:pPr marL="69850" marR="62230" algn="ctr">
              <a:lnSpc>
                <a:spcPts val="1430"/>
              </a:lnSpc>
              <a:spcBef>
                <a:spcPts val="40"/>
              </a:spcBef>
            </a:pPr>
            <a:r>
              <a:rPr sz="1000" dirty="0">
                <a:latin typeface="Baskerville Old Face" panose="02020602080505020303" pitchFamily="18" charset="0"/>
                <a:cs typeface="Georgia"/>
              </a:rPr>
              <a:t>Recurrent </a:t>
            </a:r>
            <a:r>
              <a:rPr sz="1000" spc="-15" dirty="0">
                <a:latin typeface="Baskerville Old Face" panose="02020602080505020303" pitchFamily="18" charset="0"/>
                <a:cs typeface="Georgia"/>
              </a:rPr>
              <a:t>Neural </a:t>
            </a:r>
            <a:r>
              <a:rPr sz="1000" spc="-5" dirty="0">
                <a:latin typeface="Baskerville Old Face" panose="02020602080505020303" pitchFamily="18" charset="0"/>
                <a:cs typeface="Georgia"/>
              </a:rPr>
              <a:t>Networks </a:t>
            </a:r>
            <a:r>
              <a:rPr sz="1000" spc="-55" dirty="0">
                <a:latin typeface="Baskerville Old Face" panose="02020602080505020303" pitchFamily="18" charset="0"/>
                <a:cs typeface="Georgia"/>
              </a:rPr>
              <a:t>(RNNs)</a:t>
            </a:r>
            <a:r>
              <a:rPr sz="1000" spc="-50" dirty="0">
                <a:latin typeface="Baskerville Old Face" panose="02020602080505020303" pitchFamily="18" charset="0"/>
                <a:cs typeface="Georgia"/>
              </a:rPr>
              <a:t> </a:t>
            </a:r>
            <a:r>
              <a:rPr sz="1000" spc="-10" dirty="0">
                <a:latin typeface="Baskerville Old Face" panose="02020602080505020303" pitchFamily="18" charset="0"/>
                <a:cs typeface="Georgia"/>
              </a:rPr>
              <a:t>and attention </a:t>
            </a:r>
            <a:r>
              <a:rPr sz="1000" spc="-5" dirty="0">
                <a:latin typeface="Baskerville Old Face" panose="02020602080505020303" pitchFamily="18" charset="0"/>
                <a:cs typeface="Georgia"/>
              </a:rPr>
              <a:t>mechanisms </a:t>
            </a:r>
            <a:r>
              <a:rPr sz="1000" dirty="0">
                <a:latin typeface="Baskerville Old Face" panose="02020602080505020303" pitchFamily="18" charset="0"/>
                <a:cs typeface="Georgia"/>
              </a:rPr>
              <a:t> </a:t>
            </a:r>
            <a:r>
              <a:rPr sz="1000" spc="-10" dirty="0">
                <a:latin typeface="Baskerville Old Face" panose="02020602080505020303" pitchFamily="18" charset="0"/>
                <a:cs typeface="Georgia"/>
              </a:rPr>
              <a:t>have</a:t>
            </a:r>
            <a:r>
              <a:rPr sz="1000" spc="-5" dirty="0">
                <a:latin typeface="Baskerville Old Face" panose="02020602080505020303" pitchFamily="18" charset="0"/>
                <a:cs typeface="Georgia"/>
              </a:rPr>
              <a:t> </a:t>
            </a:r>
            <a:r>
              <a:rPr sz="1000" dirty="0">
                <a:latin typeface="Baskerville Old Face" panose="02020602080505020303" pitchFamily="18" charset="0"/>
                <a:cs typeface="Georgia"/>
              </a:rPr>
              <a:t>shown promise </a:t>
            </a:r>
            <a:r>
              <a:rPr sz="1000" spc="-5" dirty="0">
                <a:latin typeface="Baskerville Old Face" panose="02020602080505020303" pitchFamily="18" charset="0"/>
                <a:cs typeface="Georgia"/>
              </a:rPr>
              <a:t>in</a:t>
            </a:r>
            <a:r>
              <a:rPr sz="1000" dirty="0">
                <a:latin typeface="Baskerville Old Face" panose="02020602080505020303" pitchFamily="18" charset="0"/>
                <a:cs typeface="Georgia"/>
              </a:rPr>
              <a:t> </a:t>
            </a:r>
            <a:r>
              <a:rPr sz="1000" spc="-5" dirty="0">
                <a:latin typeface="Baskerville Old Face" panose="02020602080505020303" pitchFamily="18" charset="0"/>
                <a:cs typeface="Georgia"/>
              </a:rPr>
              <a:t>sequential</a:t>
            </a:r>
            <a:r>
              <a:rPr sz="1000" dirty="0">
                <a:latin typeface="Baskerville Old Face" panose="02020602080505020303" pitchFamily="18" charset="0"/>
                <a:cs typeface="Georgia"/>
              </a:rPr>
              <a:t> </a:t>
            </a:r>
            <a:r>
              <a:rPr sz="1000" spc="-10" dirty="0">
                <a:latin typeface="Baskerville Old Face" panose="02020602080505020303" pitchFamily="18" charset="0"/>
                <a:cs typeface="Georgia"/>
              </a:rPr>
              <a:t>data </a:t>
            </a:r>
            <a:r>
              <a:rPr sz="1000" spc="-5" dirty="0">
                <a:latin typeface="Baskerville Old Face" panose="02020602080505020303" pitchFamily="18" charset="0"/>
                <a:cs typeface="Georgia"/>
              </a:rPr>
              <a:t>analysis</a:t>
            </a:r>
            <a:endParaRPr lang="en-US" sz="1000" spc="-5" dirty="0">
              <a:latin typeface="Baskerville Old Face" panose="02020602080505020303" pitchFamily="18" charset="0"/>
              <a:cs typeface="Georgia"/>
            </a:endParaRPr>
          </a:p>
          <a:p>
            <a:pPr marL="69850" marR="62230" algn="ctr">
              <a:lnSpc>
                <a:spcPts val="1430"/>
              </a:lnSpc>
              <a:spcBef>
                <a:spcPts val="40"/>
              </a:spcBef>
            </a:pPr>
            <a:endParaRPr sz="1600" dirty="0">
              <a:latin typeface="Baskerville Old Face" panose="02020602080505020303" pitchFamily="18" charset="0"/>
              <a:cs typeface="Georgia"/>
            </a:endParaRPr>
          </a:p>
          <a:p>
            <a:pPr algn="ctr">
              <a:lnSpc>
                <a:spcPct val="100000"/>
              </a:lnSpc>
            </a:pPr>
            <a:r>
              <a:rPr sz="1200" b="1" spc="-35" dirty="0">
                <a:latin typeface="Baskerville Old Face" panose="02020602080505020303" pitchFamily="18" charset="0"/>
                <a:cs typeface="Times New Roman"/>
              </a:rPr>
              <a:t>GANs</a:t>
            </a:r>
            <a:r>
              <a:rPr sz="1200" b="1" spc="-30" dirty="0">
                <a:latin typeface="Baskerville Old Face" panose="02020602080505020303" pitchFamily="18" charset="0"/>
                <a:cs typeface="Times New Roman"/>
              </a:rPr>
              <a:t> </a:t>
            </a:r>
            <a:r>
              <a:rPr sz="1200" b="1" spc="50" dirty="0">
                <a:latin typeface="Baskerville Old Face" panose="02020602080505020303" pitchFamily="18" charset="0"/>
                <a:cs typeface="Times New Roman"/>
              </a:rPr>
              <a:t>&amp;</a:t>
            </a:r>
            <a:r>
              <a:rPr sz="1200" b="1" spc="-65" dirty="0">
                <a:latin typeface="Baskerville Old Face" panose="02020602080505020303" pitchFamily="18" charset="0"/>
                <a:cs typeface="Times New Roman"/>
              </a:rPr>
              <a:t> </a:t>
            </a:r>
            <a:r>
              <a:rPr sz="1200" b="1" spc="25" dirty="0">
                <a:latin typeface="Baskerville Old Face" panose="02020602080505020303" pitchFamily="18" charset="0"/>
                <a:cs typeface="Times New Roman"/>
              </a:rPr>
              <a:t>Attention</a:t>
            </a:r>
            <a:r>
              <a:rPr sz="1200" b="1" spc="-25" dirty="0">
                <a:latin typeface="Baskerville Old Face" panose="02020602080505020303" pitchFamily="18" charset="0"/>
                <a:cs typeface="Times New Roman"/>
              </a:rPr>
              <a:t> </a:t>
            </a:r>
            <a:r>
              <a:rPr sz="1200" b="1" spc="45" dirty="0">
                <a:latin typeface="Baskerville Old Face" panose="02020602080505020303" pitchFamily="18" charset="0"/>
                <a:cs typeface="Times New Roman"/>
              </a:rPr>
              <a:t>Mechanisms</a:t>
            </a:r>
            <a:endParaRPr sz="1200" b="1" dirty="0">
              <a:latin typeface="Baskerville Old Face" panose="02020602080505020303" pitchFamily="18" charset="0"/>
              <a:cs typeface="Times New Roman"/>
            </a:endParaRPr>
          </a:p>
          <a:p>
            <a:pPr algn="ctr">
              <a:lnSpc>
                <a:spcPct val="100000"/>
              </a:lnSpc>
              <a:spcBef>
                <a:spcPts val="385"/>
              </a:spcBef>
            </a:pPr>
            <a:r>
              <a:rPr sz="1000" spc="-5" dirty="0">
                <a:latin typeface="Baskerville Old Face" panose="02020602080505020303" pitchFamily="18" charset="0"/>
                <a:cs typeface="Georgia"/>
              </a:rPr>
              <a:t>Generative</a:t>
            </a:r>
            <a:r>
              <a:rPr sz="1000" spc="-20" dirty="0">
                <a:latin typeface="Baskerville Old Face" panose="02020602080505020303" pitchFamily="18" charset="0"/>
                <a:cs typeface="Georgia"/>
              </a:rPr>
              <a:t> </a:t>
            </a:r>
            <a:r>
              <a:rPr sz="1000" spc="-10" dirty="0">
                <a:latin typeface="Baskerville Old Face" panose="02020602080505020303" pitchFamily="18" charset="0"/>
                <a:cs typeface="Georgia"/>
              </a:rPr>
              <a:t>Adversial</a:t>
            </a:r>
            <a:r>
              <a:rPr sz="1000" spc="10" dirty="0">
                <a:latin typeface="Baskerville Old Face" panose="02020602080505020303" pitchFamily="18" charset="0"/>
                <a:cs typeface="Georgia"/>
              </a:rPr>
              <a:t> </a:t>
            </a:r>
            <a:r>
              <a:rPr sz="1000" spc="-10" dirty="0">
                <a:latin typeface="Baskerville Old Face" panose="02020602080505020303" pitchFamily="18" charset="0"/>
                <a:cs typeface="Georgia"/>
              </a:rPr>
              <a:t>Network</a:t>
            </a:r>
            <a:r>
              <a:rPr sz="1000" spc="-5" dirty="0">
                <a:latin typeface="Baskerville Old Face" panose="02020602080505020303" pitchFamily="18" charset="0"/>
                <a:cs typeface="Georgia"/>
              </a:rPr>
              <a:t> </a:t>
            </a:r>
            <a:r>
              <a:rPr sz="1000" spc="-10" dirty="0">
                <a:latin typeface="Baskerville Old Face" panose="02020602080505020303" pitchFamily="18" charset="0"/>
                <a:cs typeface="Georgia"/>
              </a:rPr>
              <a:t>and</a:t>
            </a:r>
            <a:r>
              <a:rPr sz="1000" spc="10" dirty="0">
                <a:latin typeface="Baskerville Old Face" panose="02020602080505020303" pitchFamily="18" charset="0"/>
                <a:cs typeface="Georgia"/>
              </a:rPr>
              <a:t> </a:t>
            </a:r>
            <a:r>
              <a:rPr sz="1000" spc="-10" dirty="0">
                <a:latin typeface="Baskerville Old Face" panose="02020602080505020303" pitchFamily="18" charset="0"/>
                <a:cs typeface="Georgia"/>
              </a:rPr>
              <a:t>data</a:t>
            </a:r>
            <a:r>
              <a:rPr sz="1000" dirty="0">
                <a:latin typeface="Baskerville Old Face" panose="02020602080505020303" pitchFamily="18" charset="0"/>
                <a:cs typeface="Georgia"/>
              </a:rPr>
              <a:t> </a:t>
            </a:r>
            <a:r>
              <a:rPr sz="1000" spc="-5" dirty="0">
                <a:latin typeface="Baskerville Old Face" panose="02020602080505020303" pitchFamily="18" charset="0"/>
                <a:cs typeface="Georgia"/>
              </a:rPr>
              <a:t>augmentation</a:t>
            </a:r>
            <a:r>
              <a:rPr sz="1000" spc="10" dirty="0">
                <a:latin typeface="Baskerville Old Face" panose="02020602080505020303" pitchFamily="18" charset="0"/>
                <a:cs typeface="Georgia"/>
              </a:rPr>
              <a:t> </a:t>
            </a:r>
            <a:r>
              <a:rPr sz="1000" spc="-5" dirty="0">
                <a:latin typeface="Baskerville Old Face" panose="02020602080505020303" pitchFamily="18" charset="0"/>
                <a:cs typeface="Georgia"/>
              </a:rPr>
              <a:t>addess </a:t>
            </a:r>
            <a:r>
              <a:rPr sz="1000" dirty="0">
                <a:latin typeface="Baskerville Old Face" panose="02020602080505020303" pitchFamily="18" charset="0"/>
                <a:cs typeface="Georgia"/>
              </a:rPr>
              <a:t>the</a:t>
            </a:r>
          </a:p>
          <a:p>
            <a:pPr marR="17145" algn="ctr">
              <a:lnSpc>
                <a:spcPct val="100000"/>
              </a:lnSpc>
              <a:spcBef>
                <a:spcPts val="545"/>
              </a:spcBef>
            </a:pPr>
            <a:r>
              <a:rPr sz="1000" spc="-5" dirty="0">
                <a:latin typeface="Baskerville Old Face" panose="02020602080505020303" pitchFamily="18" charset="0"/>
                <a:cs typeface="Georgia"/>
              </a:rPr>
              <a:t>challenge </a:t>
            </a:r>
            <a:r>
              <a:rPr sz="1000" dirty="0">
                <a:latin typeface="Baskerville Old Face" panose="02020602080505020303" pitchFamily="18" charset="0"/>
                <a:cs typeface="Georgia"/>
              </a:rPr>
              <a:t>of</a:t>
            </a:r>
            <a:r>
              <a:rPr sz="1000" spc="-25" dirty="0">
                <a:latin typeface="Baskerville Old Face" panose="02020602080505020303" pitchFamily="18" charset="0"/>
                <a:cs typeface="Georgia"/>
              </a:rPr>
              <a:t> </a:t>
            </a:r>
            <a:r>
              <a:rPr sz="1000" spc="-5" dirty="0">
                <a:latin typeface="Baskerville Old Face" panose="02020602080505020303" pitchFamily="18" charset="0"/>
                <a:cs typeface="Georgia"/>
              </a:rPr>
              <a:t>limited annotated</a:t>
            </a:r>
            <a:r>
              <a:rPr sz="1000" dirty="0">
                <a:latin typeface="Baskerville Old Face" panose="02020602080505020303" pitchFamily="18" charset="0"/>
                <a:cs typeface="Georgia"/>
              </a:rPr>
              <a:t> </a:t>
            </a:r>
            <a:r>
              <a:rPr sz="1000" spc="-10" dirty="0">
                <a:latin typeface="Baskerville Old Face" panose="02020602080505020303" pitchFamily="18" charset="0"/>
                <a:cs typeface="Georgia"/>
              </a:rPr>
              <a:t>data</a:t>
            </a:r>
            <a:endParaRPr sz="1000" dirty="0">
              <a:latin typeface="Baskerville Old Face" panose="02020602080505020303" pitchFamily="18" charset="0"/>
              <a:cs typeface="Georgia"/>
            </a:endParaRPr>
          </a:p>
        </p:txBody>
      </p:sp>
      <p:pic>
        <p:nvPicPr>
          <p:cNvPr id="5" name="Recorded Sound">
            <a:hlinkClick r:id="" action="ppaction://media"/>
            <a:extLst>
              <a:ext uri="{FF2B5EF4-FFF2-40B4-BE49-F238E27FC236}">
                <a16:creationId xmlns:a16="http://schemas.microsoft.com/office/drawing/2014/main" id="{2A5EB37A-48B3-9FCB-93A7-C5E0130D54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82875" y="14001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70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5" cstate="print"/>
          <a:stretch>
            <a:fillRect/>
          </a:stretch>
        </p:blipFill>
        <p:spPr>
          <a:xfrm>
            <a:off x="3308350" y="1492250"/>
            <a:ext cx="2078704" cy="1669058"/>
          </a:xfrm>
          <a:prstGeom prst="rect">
            <a:avLst/>
          </a:prstGeom>
        </p:spPr>
      </p:pic>
      <p:sp>
        <p:nvSpPr>
          <p:cNvPr id="3" name="object 3"/>
          <p:cNvSpPr txBox="1">
            <a:spLocks noGrp="1"/>
          </p:cNvSpPr>
          <p:nvPr>
            <p:ph type="title"/>
          </p:nvPr>
        </p:nvSpPr>
        <p:spPr>
          <a:xfrm>
            <a:off x="174528" y="229601"/>
            <a:ext cx="2600421" cy="378950"/>
          </a:xfrm>
          <a:prstGeom prst="rect">
            <a:avLst/>
          </a:prstGeom>
        </p:spPr>
        <p:txBody>
          <a:bodyPr vert="horz" wrap="square" lIns="0" tIns="19685" rIns="0" bIns="0" rtlCol="0">
            <a:spAutoFit/>
          </a:bodyPr>
          <a:lstStyle/>
          <a:p>
            <a:pPr marL="12700" marR="5080" algn="ctr">
              <a:lnSpc>
                <a:spcPts val="1430"/>
              </a:lnSpc>
              <a:spcBef>
                <a:spcPts val="155"/>
              </a:spcBef>
            </a:pPr>
            <a:r>
              <a:rPr dirty="0">
                <a:latin typeface="Palatino Linotype" panose="02040502050505030304" pitchFamily="18" charset="0"/>
              </a:rPr>
              <a:t>Effectiveness </a:t>
            </a:r>
            <a:r>
              <a:rPr spc="25" dirty="0">
                <a:latin typeface="Palatino Linotype" panose="02040502050505030304" pitchFamily="18" charset="0"/>
              </a:rPr>
              <a:t>of </a:t>
            </a:r>
            <a:r>
              <a:rPr spc="20" dirty="0">
                <a:latin typeface="Palatino Linotype" panose="02040502050505030304" pitchFamily="18" charset="0"/>
              </a:rPr>
              <a:t>Deep </a:t>
            </a:r>
            <a:r>
              <a:rPr spc="25" dirty="0">
                <a:latin typeface="Palatino Linotype" panose="02040502050505030304" pitchFamily="18" charset="0"/>
              </a:rPr>
              <a:t> Learning</a:t>
            </a:r>
            <a:r>
              <a:rPr spc="-25" dirty="0">
                <a:latin typeface="Palatino Linotype" panose="02040502050505030304" pitchFamily="18" charset="0"/>
              </a:rPr>
              <a:t> </a:t>
            </a:r>
            <a:r>
              <a:rPr spc="20" dirty="0">
                <a:latin typeface="Palatino Linotype" panose="02040502050505030304" pitchFamily="18" charset="0"/>
              </a:rPr>
              <a:t>in</a:t>
            </a:r>
            <a:r>
              <a:rPr spc="-20" dirty="0">
                <a:latin typeface="Palatino Linotype" panose="02040502050505030304" pitchFamily="18" charset="0"/>
              </a:rPr>
              <a:t> </a:t>
            </a:r>
            <a:r>
              <a:rPr spc="25" dirty="0">
                <a:latin typeface="Palatino Linotype" panose="02040502050505030304" pitchFamily="18" charset="0"/>
              </a:rPr>
              <a:t>Medical</a:t>
            </a:r>
            <a:r>
              <a:rPr spc="-25" dirty="0">
                <a:latin typeface="Palatino Linotype" panose="02040502050505030304" pitchFamily="18" charset="0"/>
              </a:rPr>
              <a:t> </a:t>
            </a:r>
            <a:r>
              <a:rPr spc="15" dirty="0">
                <a:latin typeface="Palatino Linotype" panose="02040502050505030304" pitchFamily="18" charset="0"/>
              </a:rPr>
              <a:t>Image </a:t>
            </a:r>
            <a:r>
              <a:rPr spc="-245" dirty="0">
                <a:latin typeface="Palatino Linotype" panose="02040502050505030304" pitchFamily="18" charset="0"/>
              </a:rPr>
              <a:t> </a:t>
            </a:r>
            <a:r>
              <a:rPr spc="15" dirty="0">
                <a:latin typeface="Palatino Linotype" panose="02040502050505030304" pitchFamily="18" charset="0"/>
              </a:rPr>
              <a:t>Analysis:</a:t>
            </a:r>
          </a:p>
        </p:txBody>
      </p:sp>
      <p:sp>
        <p:nvSpPr>
          <p:cNvPr id="4" name="object 4"/>
          <p:cNvSpPr txBox="1"/>
          <p:nvPr/>
        </p:nvSpPr>
        <p:spPr>
          <a:xfrm>
            <a:off x="174529" y="800466"/>
            <a:ext cx="2752821" cy="2197589"/>
          </a:xfrm>
          <a:prstGeom prst="rect">
            <a:avLst/>
          </a:prstGeom>
        </p:spPr>
        <p:txBody>
          <a:bodyPr vert="horz" wrap="square" lIns="0" tIns="12065" rIns="0" bIns="0" rtlCol="0">
            <a:spAutoFit/>
          </a:bodyPr>
          <a:lstStyle/>
          <a:p>
            <a:pPr marL="26670" marR="19050" algn="ctr">
              <a:lnSpc>
                <a:spcPct val="102200"/>
              </a:lnSpc>
              <a:spcBef>
                <a:spcPts val="95"/>
              </a:spcBef>
              <a:tabLst>
                <a:tab pos="246379" algn="l"/>
              </a:tabLst>
            </a:pPr>
            <a:r>
              <a:rPr sz="900" spc="-10" dirty="0">
                <a:latin typeface="Georgia"/>
                <a:cs typeface="Georgia"/>
              </a:rPr>
              <a:t>·</a:t>
            </a:r>
            <a:r>
              <a:rPr sz="900" b="1" spc="40" dirty="0">
                <a:latin typeface="Baskerville Old Face" panose="02020602080505020303" pitchFamily="18" charset="0"/>
                <a:cs typeface="Times New Roman"/>
              </a:rPr>
              <a:t>Disease</a:t>
            </a:r>
            <a:r>
              <a:rPr sz="900" b="1" spc="-10" dirty="0">
                <a:latin typeface="Baskerville Old Face" panose="02020602080505020303" pitchFamily="18" charset="0"/>
                <a:cs typeface="Times New Roman"/>
              </a:rPr>
              <a:t> </a:t>
            </a:r>
            <a:r>
              <a:rPr sz="900" b="1" spc="35" dirty="0">
                <a:latin typeface="Baskerville Old Face" panose="02020602080505020303" pitchFamily="18" charset="0"/>
                <a:cs typeface="Times New Roman"/>
              </a:rPr>
              <a:t>Detection</a:t>
            </a:r>
            <a:r>
              <a:rPr sz="900" b="1" spc="-10" dirty="0">
                <a:latin typeface="Baskerville Old Face" panose="02020602080505020303" pitchFamily="18" charset="0"/>
                <a:cs typeface="Times New Roman"/>
              </a:rPr>
              <a:t> </a:t>
            </a:r>
            <a:r>
              <a:rPr sz="900" b="1" spc="30" dirty="0">
                <a:latin typeface="Baskerville Old Face" panose="02020602080505020303" pitchFamily="18" charset="0"/>
                <a:cs typeface="Times New Roman"/>
              </a:rPr>
              <a:t>and</a:t>
            </a:r>
            <a:r>
              <a:rPr sz="900" b="1" spc="-10" dirty="0">
                <a:latin typeface="Baskerville Old Face" panose="02020602080505020303" pitchFamily="18" charset="0"/>
                <a:cs typeface="Times New Roman"/>
              </a:rPr>
              <a:t> </a:t>
            </a:r>
            <a:r>
              <a:rPr sz="900" b="1" spc="30" dirty="0">
                <a:latin typeface="Baskerville Old Face" panose="02020602080505020303" pitchFamily="18" charset="0"/>
                <a:cs typeface="Times New Roman"/>
              </a:rPr>
              <a:t>Diagnosis:</a:t>
            </a:r>
            <a:r>
              <a:rPr sz="900" b="1" spc="-5" dirty="0">
                <a:latin typeface="Baskerville Old Face" panose="02020602080505020303" pitchFamily="18" charset="0"/>
                <a:cs typeface="Times New Roman"/>
              </a:rPr>
              <a:t> </a:t>
            </a:r>
            <a:r>
              <a:rPr sz="800" spc="10" dirty="0">
                <a:latin typeface="Baskerville Old Face" panose="02020602080505020303" pitchFamily="18" charset="0"/>
                <a:cs typeface="Georgia"/>
              </a:rPr>
              <a:t>Deep</a:t>
            </a:r>
            <a:r>
              <a:rPr sz="800" spc="-15" dirty="0">
                <a:latin typeface="Baskerville Old Face" panose="02020602080505020303" pitchFamily="18" charset="0"/>
                <a:cs typeface="Georgia"/>
              </a:rPr>
              <a:t> </a:t>
            </a:r>
            <a:r>
              <a:rPr sz="800" spc="10" dirty="0">
                <a:latin typeface="Baskerville Old Face" panose="02020602080505020303" pitchFamily="18" charset="0"/>
                <a:cs typeface="Georgia"/>
              </a:rPr>
              <a:t>learning</a:t>
            </a:r>
            <a:r>
              <a:rPr sz="800" dirty="0">
                <a:latin typeface="Baskerville Old Face" panose="02020602080505020303" pitchFamily="18" charset="0"/>
                <a:cs typeface="Georgia"/>
              </a:rPr>
              <a:t> </a:t>
            </a:r>
            <a:r>
              <a:rPr sz="800" spc="10" dirty="0">
                <a:latin typeface="Baskerville Old Face" panose="02020602080505020303" pitchFamily="18" charset="0"/>
                <a:cs typeface="Georgia"/>
              </a:rPr>
              <a:t>models</a:t>
            </a:r>
            <a:r>
              <a:rPr sz="800" spc="-20" dirty="0">
                <a:latin typeface="Baskerville Old Face" panose="02020602080505020303" pitchFamily="18" charset="0"/>
                <a:cs typeface="Georgia"/>
              </a:rPr>
              <a:t> </a:t>
            </a:r>
            <a:r>
              <a:rPr sz="800" spc="5" dirty="0">
                <a:latin typeface="Baskerville Old Face" panose="02020602080505020303" pitchFamily="18" charset="0"/>
                <a:cs typeface="Georgia"/>
              </a:rPr>
              <a:t>have </a:t>
            </a:r>
            <a:r>
              <a:rPr sz="800" spc="10" dirty="0">
                <a:latin typeface="Baskerville Old Face" panose="02020602080505020303" pitchFamily="18" charset="0"/>
                <a:cs typeface="Georgia"/>
              </a:rPr>
              <a:t> </a:t>
            </a:r>
            <a:r>
              <a:rPr sz="800" spc="15" dirty="0">
                <a:latin typeface="Baskerville Old Face" panose="02020602080505020303" pitchFamily="18" charset="0"/>
                <a:cs typeface="Georgia"/>
              </a:rPr>
              <a:t>shown </a:t>
            </a:r>
            <a:r>
              <a:rPr sz="800" spc="10" dirty="0">
                <a:latin typeface="Baskerville Old Face" panose="02020602080505020303" pitchFamily="18" charset="0"/>
                <a:cs typeface="Georgia"/>
              </a:rPr>
              <a:t>impressive results </a:t>
            </a:r>
            <a:r>
              <a:rPr sz="800" spc="5" dirty="0">
                <a:latin typeface="Baskerville Old Face" panose="02020602080505020303" pitchFamily="18" charset="0"/>
                <a:cs typeface="Georgia"/>
              </a:rPr>
              <a:t>in </a:t>
            </a:r>
            <a:r>
              <a:rPr sz="800" spc="10" dirty="0">
                <a:latin typeface="Baskerville Old Face" panose="02020602080505020303" pitchFamily="18" charset="0"/>
                <a:cs typeface="Georgia"/>
              </a:rPr>
              <a:t>detecting </a:t>
            </a:r>
            <a:r>
              <a:rPr sz="800" spc="5" dirty="0">
                <a:latin typeface="Baskerville Old Face" panose="02020602080505020303" pitchFamily="18" charset="0"/>
                <a:cs typeface="Georgia"/>
              </a:rPr>
              <a:t>various </a:t>
            </a:r>
            <a:r>
              <a:rPr sz="800" spc="10" dirty="0">
                <a:latin typeface="Baskerville Old Face" panose="02020602080505020303" pitchFamily="18" charset="0"/>
                <a:cs typeface="Georgia"/>
              </a:rPr>
              <a:t>diseases, </a:t>
            </a:r>
            <a:r>
              <a:rPr sz="800" spc="5" dirty="0">
                <a:latin typeface="Baskerville Old Face" panose="02020602080505020303" pitchFamily="18" charset="0"/>
                <a:cs typeface="Georgia"/>
              </a:rPr>
              <a:t>including </a:t>
            </a:r>
            <a:r>
              <a:rPr sz="800" spc="10" dirty="0">
                <a:latin typeface="Baskerville Old Face" panose="02020602080505020303" pitchFamily="18" charset="0"/>
                <a:cs typeface="Georgia"/>
              </a:rPr>
              <a:t> cancer, cardiovascular </a:t>
            </a:r>
            <a:r>
              <a:rPr sz="800" spc="5" dirty="0">
                <a:latin typeface="Baskerville Old Face" panose="02020602080505020303" pitchFamily="18" charset="0"/>
                <a:cs typeface="Georgia"/>
              </a:rPr>
              <a:t>conditions, and </a:t>
            </a:r>
            <a:r>
              <a:rPr sz="800" spc="10" dirty="0">
                <a:latin typeface="Baskerville Old Face" panose="02020602080505020303" pitchFamily="18" charset="0"/>
                <a:cs typeface="Georgia"/>
              </a:rPr>
              <a:t>neurological disorders. </a:t>
            </a:r>
            <a:r>
              <a:rPr sz="800" dirty="0">
                <a:latin typeface="Baskerville Old Face" panose="02020602080505020303" pitchFamily="18" charset="0"/>
                <a:cs typeface="Georgia"/>
              </a:rPr>
              <a:t>For </a:t>
            </a:r>
            <a:r>
              <a:rPr sz="800" spc="5" dirty="0">
                <a:latin typeface="Baskerville Old Face" panose="02020602080505020303" pitchFamily="18" charset="0"/>
                <a:cs typeface="Georgia"/>
              </a:rPr>
              <a:t> </a:t>
            </a:r>
            <a:r>
              <a:rPr sz="800" spc="10" dirty="0">
                <a:latin typeface="Baskerville Old Face" panose="02020602080505020303" pitchFamily="18" charset="0"/>
                <a:cs typeface="Georgia"/>
              </a:rPr>
              <a:t>instance, CNN-based models </a:t>
            </a:r>
            <a:r>
              <a:rPr sz="800" spc="5" dirty="0">
                <a:latin typeface="Baskerville Old Face" panose="02020602080505020303" pitchFamily="18" charset="0"/>
                <a:cs typeface="Georgia"/>
              </a:rPr>
              <a:t>have </a:t>
            </a:r>
            <a:r>
              <a:rPr sz="800" spc="10" dirty="0">
                <a:latin typeface="Baskerville Old Face" panose="02020602080505020303" pitchFamily="18" charset="0"/>
                <a:cs typeface="Georgia"/>
              </a:rPr>
              <a:t>achieved high </a:t>
            </a:r>
            <a:r>
              <a:rPr sz="800" spc="5" dirty="0">
                <a:latin typeface="Baskerville Old Face" panose="02020602080505020303" pitchFamily="18" charset="0"/>
                <a:cs typeface="Georgia"/>
              </a:rPr>
              <a:t>sensitivity and </a:t>
            </a:r>
            <a:r>
              <a:rPr sz="800" spc="10" dirty="0">
                <a:latin typeface="Baskerville Old Face" panose="02020602080505020303" pitchFamily="18" charset="0"/>
                <a:cs typeface="Georgia"/>
              </a:rPr>
              <a:t> </a:t>
            </a:r>
            <a:r>
              <a:rPr sz="800" spc="15" dirty="0">
                <a:latin typeface="Baskerville Old Face" panose="02020602080505020303" pitchFamily="18" charset="0"/>
                <a:cs typeface="Georgia"/>
              </a:rPr>
              <a:t>speciﬁcity</a:t>
            </a:r>
            <a:r>
              <a:rPr sz="800" spc="-15" dirty="0">
                <a:latin typeface="Baskerville Old Face" panose="02020602080505020303" pitchFamily="18" charset="0"/>
                <a:cs typeface="Georgia"/>
              </a:rPr>
              <a:t> </a:t>
            </a:r>
            <a:r>
              <a:rPr sz="800" spc="5" dirty="0">
                <a:latin typeface="Baskerville Old Face" panose="02020602080505020303" pitchFamily="18" charset="0"/>
                <a:cs typeface="Georgia"/>
              </a:rPr>
              <a:t>in </a:t>
            </a:r>
            <a:r>
              <a:rPr sz="800" spc="10" dirty="0">
                <a:latin typeface="Baskerville Old Face" panose="02020602080505020303" pitchFamily="18" charset="0"/>
                <a:cs typeface="Georgia"/>
              </a:rPr>
              <a:t>detecting</a:t>
            </a:r>
            <a:r>
              <a:rPr sz="800" spc="5" dirty="0">
                <a:latin typeface="Baskerville Old Face" panose="02020602080505020303" pitchFamily="18" charset="0"/>
                <a:cs typeface="Georgia"/>
              </a:rPr>
              <a:t> </a:t>
            </a:r>
            <a:r>
              <a:rPr sz="800" spc="10" dirty="0">
                <a:latin typeface="Baskerville Old Face" panose="02020602080505020303" pitchFamily="18" charset="0"/>
                <a:cs typeface="Georgia"/>
              </a:rPr>
              <a:t>breast</a:t>
            </a:r>
            <a:r>
              <a:rPr sz="800" spc="-5" dirty="0">
                <a:latin typeface="Baskerville Old Face" panose="02020602080505020303" pitchFamily="18" charset="0"/>
                <a:cs typeface="Georgia"/>
              </a:rPr>
              <a:t> </a:t>
            </a:r>
            <a:r>
              <a:rPr sz="800" spc="20" dirty="0">
                <a:latin typeface="Baskerville Old Face" panose="02020602080505020303" pitchFamily="18" charset="0"/>
                <a:cs typeface="Georgia"/>
              </a:rPr>
              <a:t>cancer</a:t>
            </a:r>
            <a:r>
              <a:rPr sz="800" spc="-10" dirty="0">
                <a:latin typeface="Baskerville Old Face" panose="02020602080505020303" pitchFamily="18" charset="0"/>
                <a:cs typeface="Georgia"/>
              </a:rPr>
              <a:t> </a:t>
            </a:r>
            <a:r>
              <a:rPr sz="800" spc="10" dirty="0">
                <a:latin typeface="Baskerville Old Face" panose="02020602080505020303" pitchFamily="18" charset="0"/>
                <a:cs typeface="Georgia"/>
              </a:rPr>
              <a:t>from</a:t>
            </a:r>
            <a:r>
              <a:rPr sz="800" spc="5" dirty="0">
                <a:latin typeface="Baskerville Old Face" panose="02020602080505020303" pitchFamily="18" charset="0"/>
                <a:cs typeface="Georgia"/>
              </a:rPr>
              <a:t> </a:t>
            </a:r>
            <a:r>
              <a:rPr sz="800" spc="10" dirty="0">
                <a:latin typeface="Baskerville Old Face" panose="02020602080505020303" pitchFamily="18" charset="0"/>
                <a:cs typeface="Georgia"/>
              </a:rPr>
              <a:t>mammograms.</a:t>
            </a:r>
            <a:endParaRPr lang="en-US" sz="800" spc="10" dirty="0">
              <a:latin typeface="Baskerville Old Face" panose="02020602080505020303" pitchFamily="18" charset="0"/>
              <a:cs typeface="Georgia"/>
            </a:endParaRPr>
          </a:p>
          <a:p>
            <a:pPr algn="ctr">
              <a:lnSpc>
                <a:spcPct val="100000"/>
              </a:lnSpc>
              <a:spcBef>
                <a:spcPts val="5"/>
              </a:spcBef>
              <a:tabLst>
                <a:tab pos="219710" algn="l"/>
              </a:tabLst>
            </a:pPr>
            <a:endParaRPr lang="en-US" sz="800" dirty="0">
              <a:latin typeface="Baskerville Old Face" panose="02020602080505020303" pitchFamily="18" charset="0"/>
              <a:cs typeface="Georgia"/>
            </a:endParaRPr>
          </a:p>
          <a:p>
            <a:pPr algn="ctr">
              <a:lnSpc>
                <a:spcPct val="100000"/>
              </a:lnSpc>
              <a:spcBef>
                <a:spcPts val="5"/>
              </a:spcBef>
              <a:tabLst>
                <a:tab pos="219710" algn="l"/>
              </a:tabLst>
            </a:pPr>
            <a:r>
              <a:rPr sz="800" spc="-10" dirty="0">
                <a:latin typeface="Baskerville Old Face" panose="02020602080505020303" pitchFamily="18" charset="0"/>
                <a:cs typeface="Georgia"/>
              </a:rPr>
              <a:t>·</a:t>
            </a:r>
            <a:r>
              <a:rPr sz="900" b="1" spc="35" dirty="0">
                <a:latin typeface="Baskerville Old Face" panose="02020602080505020303" pitchFamily="18" charset="0"/>
                <a:cs typeface="Times New Roman"/>
              </a:rPr>
              <a:t>Segmentation</a:t>
            </a:r>
            <a:r>
              <a:rPr sz="900" b="1" spc="-10" dirty="0">
                <a:latin typeface="Baskerville Old Face" panose="02020602080505020303" pitchFamily="18" charset="0"/>
                <a:cs typeface="Times New Roman"/>
              </a:rPr>
              <a:t> </a:t>
            </a:r>
            <a:r>
              <a:rPr sz="900" b="1" spc="30" dirty="0">
                <a:latin typeface="Baskerville Old Face" panose="02020602080505020303" pitchFamily="18" charset="0"/>
                <a:cs typeface="Times New Roman"/>
              </a:rPr>
              <a:t>and</a:t>
            </a:r>
            <a:r>
              <a:rPr sz="900" b="1" spc="-10" dirty="0">
                <a:latin typeface="Baskerville Old Face" panose="02020602080505020303" pitchFamily="18" charset="0"/>
                <a:cs typeface="Times New Roman"/>
              </a:rPr>
              <a:t> </a:t>
            </a:r>
            <a:r>
              <a:rPr sz="900" b="1" spc="15" dirty="0">
                <a:latin typeface="Baskerville Old Face" panose="02020602080505020303" pitchFamily="18" charset="0"/>
                <a:cs typeface="Times New Roman"/>
              </a:rPr>
              <a:t>Localization</a:t>
            </a:r>
            <a:r>
              <a:rPr sz="800" b="1" spc="15" dirty="0">
                <a:latin typeface="Baskerville Old Face" panose="02020602080505020303" pitchFamily="18" charset="0"/>
                <a:cs typeface="Times New Roman"/>
              </a:rPr>
              <a:t>:</a:t>
            </a:r>
            <a:r>
              <a:rPr sz="800" b="1" spc="-5" dirty="0">
                <a:latin typeface="Baskerville Old Face" panose="02020602080505020303" pitchFamily="18" charset="0"/>
                <a:cs typeface="Times New Roman"/>
              </a:rPr>
              <a:t> </a:t>
            </a:r>
            <a:r>
              <a:rPr sz="800" spc="10" dirty="0">
                <a:latin typeface="Baskerville Old Face" panose="02020602080505020303" pitchFamily="18" charset="0"/>
                <a:cs typeface="Georgia"/>
              </a:rPr>
              <a:t>Deep</a:t>
            </a:r>
            <a:r>
              <a:rPr sz="800" spc="-15" dirty="0">
                <a:latin typeface="Baskerville Old Face" panose="02020602080505020303" pitchFamily="18" charset="0"/>
                <a:cs typeface="Georgia"/>
              </a:rPr>
              <a:t> </a:t>
            </a:r>
            <a:r>
              <a:rPr sz="800" spc="15" dirty="0">
                <a:latin typeface="Baskerville Old Face" panose="02020602080505020303" pitchFamily="18" charset="0"/>
                <a:cs typeface="Georgia"/>
              </a:rPr>
              <a:t>learning-based</a:t>
            </a:r>
            <a:endParaRPr sz="800" dirty="0">
              <a:latin typeface="Baskerville Old Face" panose="02020602080505020303" pitchFamily="18" charset="0"/>
              <a:cs typeface="Georgia"/>
            </a:endParaRPr>
          </a:p>
          <a:p>
            <a:pPr marL="12065" marR="5080" indent="-635" algn="ctr">
              <a:lnSpc>
                <a:spcPct val="102899"/>
              </a:lnSpc>
              <a:spcBef>
                <a:spcPts val="50"/>
              </a:spcBef>
            </a:pPr>
            <a:r>
              <a:rPr sz="800" spc="10" dirty="0">
                <a:latin typeface="Baskerville Old Face" panose="02020602080505020303" pitchFamily="18" charset="0"/>
                <a:cs typeface="Georgia"/>
              </a:rPr>
              <a:t>segmentation</a:t>
            </a:r>
            <a:r>
              <a:rPr sz="800" spc="30" dirty="0">
                <a:latin typeface="Baskerville Old Face" panose="02020602080505020303" pitchFamily="18" charset="0"/>
                <a:cs typeface="Georgia"/>
              </a:rPr>
              <a:t> </a:t>
            </a:r>
            <a:r>
              <a:rPr sz="800" spc="10" dirty="0">
                <a:latin typeface="Baskerville Old Face" panose="02020602080505020303" pitchFamily="18" charset="0"/>
                <a:cs typeface="Georgia"/>
              </a:rPr>
              <a:t>algorithms</a:t>
            </a:r>
            <a:r>
              <a:rPr sz="800" spc="30" dirty="0">
                <a:latin typeface="Baskerville Old Face" panose="02020602080505020303" pitchFamily="18" charset="0"/>
                <a:cs typeface="Georgia"/>
              </a:rPr>
              <a:t> </a:t>
            </a:r>
            <a:r>
              <a:rPr sz="800" spc="5" dirty="0">
                <a:latin typeface="Baskerville Old Face" panose="02020602080505020303" pitchFamily="18" charset="0"/>
                <a:cs typeface="Georgia"/>
              </a:rPr>
              <a:t>provide</a:t>
            </a:r>
            <a:r>
              <a:rPr sz="800" spc="30" dirty="0">
                <a:latin typeface="Baskerville Old Face" panose="02020602080505020303" pitchFamily="18" charset="0"/>
                <a:cs typeface="Georgia"/>
              </a:rPr>
              <a:t> </a:t>
            </a:r>
            <a:r>
              <a:rPr sz="800" spc="15" dirty="0">
                <a:latin typeface="Baskerville Old Face" panose="02020602080505020303" pitchFamily="18" charset="0"/>
                <a:cs typeface="Georgia"/>
              </a:rPr>
              <a:t>accurate</a:t>
            </a:r>
            <a:r>
              <a:rPr sz="800" spc="30" dirty="0">
                <a:latin typeface="Baskerville Old Face" panose="02020602080505020303" pitchFamily="18" charset="0"/>
                <a:cs typeface="Georgia"/>
              </a:rPr>
              <a:t> </a:t>
            </a:r>
            <a:r>
              <a:rPr sz="800" spc="5" dirty="0">
                <a:latin typeface="Baskerville Old Face" panose="02020602080505020303" pitchFamily="18" charset="0"/>
                <a:cs typeface="Georgia"/>
              </a:rPr>
              <a:t>delineation</a:t>
            </a:r>
            <a:r>
              <a:rPr sz="800" spc="30" dirty="0">
                <a:latin typeface="Baskerville Old Face" panose="02020602080505020303" pitchFamily="18" charset="0"/>
                <a:cs typeface="Georgia"/>
              </a:rPr>
              <a:t> </a:t>
            </a:r>
            <a:r>
              <a:rPr sz="800" spc="10" dirty="0">
                <a:latin typeface="Baskerville Old Face" panose="02020602080505020303" pitchFamily="18" charset="0"/>
                <a:cs typeface="Georgia"/>
              </a:rPr>
              <a:t>of </a:t>
            </a:r>
            <a:r>
              <a:rPr sz="800" spc="15" dirty="0">
                <a:latin typeface="Baskerville Old Face" panose="02020602080505020303" pitchFamily="18" charset="0"/>
                <a:cs typeface="Georgia"/>
              </a:rPr>
              <a:t> </a:t>
            </a:r>
            <a:r>
              <a:rPr sz="800" spc="5" dirty="0">
                <a:latin typeface="Baskerville Old Face" panose="02020602080505020303" pitchFamily="18" charset="0"/>
                <a:cs typeface="Georgia"/>
              </a:rPr>
              <a:t>anatomical </a:t>
            </a:r>
            <a:r>
              <a:rPr sz="800" spc="15" dirty="0">
                <a:latin typeface="Baskerville Old Face" panose="02020602080505020303" pitchFamily="18" charset="0"/>
                <a:cs typeface="Georgia"/>
              </a:rPr>
              <a:t>structures </a:t>
            </a:r>
            <a:r>
              <a:rPr sz="800" spc="5" dirty="0">
                <a:latin typeface="Baskerville Old Face" panose="02020602080505020303" pitchFamily="18" charset="0"/>
                <a:cs typeface="Georgia"/>
              </a:rPr>
              <a:t>and lesions, aiding </a:t>
            </a:r>
            <a:r>
              <a:rPr sz="800" spc="10" dirty="0">
                <a:latin typeface="Baskerville Old Face" panose="02020602080505020303" pitchFamily="18" charset="0"/>
                <a:cs typeface="Georgia"/>
              </a:rPr>
              <a:t>treatment </a:t>
            </a:r>
            <a:r>
              <a:rPr sz="800" spc="5" dirty="0">
                <a:latin typeface="Baskerville Old Face" panose="02020602080505020303" pitchFamily="18" charset="0"/>
                <a:cs typeface="Georgia"/>
              </a:rPr>
              <a:t>planning and </a:t>
            </a:r>
            <a:r>
              <a:rPr sz="800" spc="10" dirty="0">
                <a:latin typeface="Baskerville Old Face" panose="02020602080505020303" pitchFamily="18" charset="0"/>
                <a:cs typeface="Georgia"/>
              </a:rPr>
              <a:t> surgical </a:t>
            </a:r>
            <a:r>
              <a:rPr sz="800" spc="5" dirty="0">
                <a:latin typeface="Baskerville Old Face" panose="02020602080505020303" pitchFamily="18" charset="0"/>
                <a:cs typeface="Georgia"/>
              </a:rPr>
              <a:t>interventions. U-Net </a:t>
            </a:r>
            <a:r>
              <a:rPr sz="800" spc="10" dirty="0">
                <a:latin typeface="Baskerville Old Face" panose="02020602080505020303" pitchFamily="18" charset="0"/>
                <a:cs typeface="Georgia"/>
              </a:rPr>
              <a:t>architecture </a:t>
            </a:r>
            <a:r>
              <a:rPr sz="800" spc="5" dirty="0">
                <a:latin typeface="Baskerville Old Face" panose="02020602080505020303" pitchFamily="18" charset="0"/>
                <a:cs typeface="Georgia"/>
              </a:rPr>
              <a:t>has </a:t>
            </a:r>
            <a:r>
              <a:rPr sz="800" spc="15" dirty="0">
                <a:latin typeface="Baskerville Old Face" panose="02020602080505020303" pitchFamily="18" charset="0"/>
                <a:cs typeface="Georgia"/>
              </a:rPr>
              <a:t>been </a:t>
            </a:r>
            <a:r>
              <a:rPr sz="800" spc="10" dirty="0">
                <a:latin typeface="Baskerville Old Face" panose="02020602080505020303" pitchFamily="18" charset="0"/>
                <a:cs typeface="Georgia"/>
              </a:rPr>
              <a:t>widely </a:t>
            </a:r>
            <a:r>
              <a:rPr sz="800" spc="15" dirty="0">
                <a:latin typeface="Baskerville Old Face" panose="02020602080505020303" pitchFamily="18" charset="0"/>
                <a:cs typeface="Georgia"/>
              </a:rPr>
              <a:t>used </a:t>
            </a:r>
            <a:r>
              <a:rPr sz="800" spc="10" dirty="0">
                <a:latin typeface="Baskerville Old Face" panose="02020602080505020303" pitchFamily="18" charset="0"/>
                <a:cs typeface="Georgia"/>
              </a:rPr>
              <a:t>for </a:t>
            </a:r>
            <a:r>
              <a:rPr sz="800" spc="15" dirty="0">
                <a:latin typeface="Baskerville Old Face" panose="02020602080505020303" pitchFamily="18" charset="0"/>
                <a:cs typeface="Georgia"/>
              </a:rPr>
              <a:t> accurate</a:t>
            </a:r>
            <a:r>
              <a:rPr sz="800" spc="5" dirty="0">
                <a:latin typeface="Baskerville Old Face" panose="02020602080505020303" pitchFamily="18" charset="0"/>
                <a:cs typeface="Georgia"/>
              </a:rPr>
              <a:t> </a:t>
            </a:r>
            <a:r>
              <a:rPr sz="800" spc="10" dirty="0">
                <a:latin typeface="Baskerville Old Face" panose="02020602080505020303" pitchFamily="18" charset="0"/>
                <a:cs typeface="Georgia"/>
              </a:rPr>
              <a:t>segmentation</a:t>
            </a:r>
            <a:r>
              <a:rPr sz="800" spc="5" dirty="0">
                <a:latin typeface="Baskerville Old Face" panose="02020602080505020303" pitchFamily="18" charset="0"/>
                <a:cs typeface="Georgia"/>
              </a:rPr>
              <a:t> </a:t>
            </a:r>
            <a:r>
              <a:rPr sz="800" spc="10" dirty="0">
                <a:latin typeface="Baskerville Old Face" panose="02020602080505020303" pitchFamily="18" charset="0"/>
                <a:cs typeface="Georgia"/>
              </a:rPr>
              <a:t>of organs</a:t>
            </a:r>
            <a:r>
              <a:rPr sz="800" spc="5" dirty="0">
                <a:latin typeface="Baskerville Old Face" panose="02020602080505020303" pitchFamily="18" charset="0"/>
                <a:cs typeface="Georgia"/>
              </a:rPr>
              <a:t> and</a:t>
            </a:r>
            <a:r>
              <a:rPr sz="800" dirty="0">
                <a:latin typeface="Baskerville Old Face" panose="02020602080505020303" pitchFamily="18" charset="0"/>
                <a:cs typeface="Georgia"/>
              </a:rPr>
              <a:t> </a:t>
            </a:r>
            <a:r>
              <a:rPr sz="800" spc="15" dirty="0">
                <a:latin typeface="Baskerville Old Face" panose="02020602080505020303" pitchFamily="18" charset="0"/>
                <a:cs typeface="Georgia"/>
              </a:rPr>
              <a:t>tumors</a:t>
            </a:r>
            <a:r>
              <a:rPr sz="800" spc="5" dirty="0">
                <a:latin typeface="Baskerville Old Face" panose="02020602080505020303" pitchFamily="18" charset="0"/>
                <a:cs typeface="Georgia"/>
              </a:rPr>
              <a:t> </a:t>
            </a:r>
            <a:r>
              <a:rPr sz="800" spc="10" dirty="0">
                <a:latin typeface="Baskerville Old Face" panose="02020602080505020303" pitchFamily="18" charset="0"/>
                <a:cs typeface="Georgia"/>
              </a:rPr>
              <a:t>from medical</a:t>
            </a:r>
            <a:r>
              <a:rPr sz="800" spc="5" dirty="0">
                <a:latin typeface="Baskerville Old Face" panose="02020602080505020303" pitchFamily="18" charset="0"/>
                <a:cs typeface="Georgia"/>
              </a:rPr>
              <a:t> images.</a:t>
            </a:r>
            <a:r>
              <a:rPr lang="en-US" sz="800" spc="5" dirty="0">
                <a:latin typeface="Baskerville Old Face" panose="02020602080505020303" pitchFamily="18" charset="0"/>
                <a:cs typeface="Georgia"/>
              </a:rPr>
              <a:t> </a:t>
            </a:r>
          </a:p>
          <a:p>
            <a:pPr marL="64135" marR="56515" algn="ctr">
              <a:lnSpc>
                <a:spcPct val="100000"/>
              </a:lnSpc>
              <a:tabLst>
                <a:tab pos="283845" algn="l"/>
              </a:tabLst>
            </a:pPr>
            <a:r>
              <a:rPr sz="800" spc="-10" dirty="0">
                <a:latin typeface="Baskerville Old Face" panose="02020602080505020303" pitchFamily="18" charset="0"/>
                <a:cs typeface="Georgia"/>
              </a:rPr>
              <a:t>·</a:t>
            </a:r>
            <a:r>
              <a:rPr sz="900" b="1" spc="25" dirty="0">
                <a:latin typeface="Baskerville Old Face" panose="02020602080505020303" pitchFamily="18" charset="0"/>
                <a:cs typeface="Times New Roman"/>
              </a:rPr>
              <a:t>Image</a:t>
            </a:r>
            <a:r>
              <a:rPr sz="900" b="1" spc="-5" dirty="0">
                <a:latin typeface="Baskerville Old Face" panose="02020602080505020303" pitchFamily="18" charset="0"/>
                <a:cs typeface="Times New Roman"/>
              </a:rPr>
              <a:t> </a:t>
            </a:r>
            <a:r>
              <a:rPr sz="900" b="1" spc="25" dirty="0">
                <a:latin typeface="Baskerville Old Face" panose="02020602080505020303" pitchFamily="18" charset="0"/>
                <a:cs typeface="Times New Roman"/>
              </a:rPr>
              <a:t>Registration</a:t>
            </a:r>
            <a:r>
              <a:rPr sz="900" b="1" dirty="0">
                <a:latin typeface="Baskerville Old Face" panose="02020602080505020303" pitchFamily="18" charset="0"/>
                <a:cs typeface="Times New Roman"/>
              </a:rPr>
              <a:t> </a:t>
            </a:r>
            <a:r>
              <a:rPr sz="900" b="1" spc="30" dirty="0">
                <a:latin typeface="Baskerville Old Face" panose="02020602080505020303" pitchFamily="18" charset="0"/>
                <a:cs typeface="Times New Roman"/>
              </a:rPr>
              <a:t>and</a:t>
            </a:r>
            <a:r>
              <a:rPr sz="900" b="1" dirty="0">
                <a:latin typeface="Baskerville Old Face" panose="02020602080505020303" pitchFamily="18" charset="0"/>
                <a:cs typeface="Times New Roman"/>
              </a:rPr>
              <a:t> </a:t>
            </a:r>
            <a:r>
              <a:rPr sz="900" b="1" spc="25" dirty="0">
                <a:latin typeface="Baskerville Old Face" panose="02020602080505020303" pitchFamily="18" charset="0"/>
                <a:cs typeface="Times New Roman"/>
              </a:rPr>
              <a:t>Reconstruction:</a:t>
            </a:r>
            <a:r>
              <a:rPr sz="900" b="1" spc="5" dirty="0">
                <a:latin typeface="Baskerville Old Face" panose="02020602080505020303" pitchFamily="18" charset="0"/>
                <a:cs typeface="Times New Roman"/>
              </a:rPr>
              <a:t> </a:t>
            </a:r>
            <a:r>
              <a:rPr sz="800" spc="10" dirty="0">
                <a:latin typeface="Baskerville Old Face" panose="02020602080505020303" pitchFamily="18" charset="0"/>
                <a:cs typeface="Georgia"/>
              </a:rPr>
              <a:t>Deep</a:t>
            </a:r>
            <a:r>
              <a:rPr sz="800" spc="-10" dirty="0">
                <a:latin typeface="Baskerville Old Face" panose="02020602080505020303" pitchFamily="18" charset="0"/>
                <a:cs typeface="Georgia"/>
              </a:rPr>
              <a:t> </a:t>
            </a:r>
            <a:r>
              <a:rPr sz="800" spc="10" dirty="0">
                <a:latin typeface="Baskerville Old Face" panose="02020602080505020303" pitchFamily="18" charset="0"/>
                <a:cs typeface="Georgia"/>
              </a:rPr>
              <a:t>learning</a:t>
            </a:r>
            <a:r>
              <a:rPr sz="800" dirty="0">
                <a:latin typeface="Baskerville Old Face" panose="02020602080505020303" pitchFamily="18" charset="0"/>
                <a:cs typeface="Georgia"/>
              </a:rPr>
              <a:t> </a:t>
            </a:r>
            <a:r>
              <a:rPr sz="800" spc="10" dirty="0">
                <a:latin typeface="Baskerville Old Face" panose="02020602080505020303" pitchFamily="18" charset="0"/>
                <a:cs typeface="Georgia"/>
              </a:rPr>
              <a:t>technique</a:t>
            </a:r>
            <a:r>
              <a:rPr sz="800" spc="5" dirty="0">
                <a:latin typeface="Baskerville Old Face" panose="02020602080505020303" pitchFamily="18" charset="0"/>
                <a:cs typeface="Georgia"/>
              </a:rPr>
              <a:t> </a:t>
            </a:r>
            <a:r>
              <a:rPr sz="800" spc="10" dirty="0">
                <a:latin typeface="Baskerville Old Face" panose="02020602080505020303" pitchFamily="18" charset="0"/>
                <a:cs typeface="Georgia"/>
              </a:rPr>
              <a:t>improved image registration </a:t>
            </a:r>
            <a:r>
              <a:rPr sz="800" spc="15" dirty="0">
                <a:latin typeface="Baskerville Old Face" panose="02020602080505020303" pitchFamily="18" charset="0"/>
                <a:cs typeface="Georgia"/>
              </a:rPr>
              <a:t>accuracy </a:t>
            </a:r>
            <a:r>
              <a:rPr sz="800" spc="5" dirty="0">
                <a:latin typeface="Baskerville Old Face" panose="02020602080505020303" pitchFamily="18" charset="0"/>
                <a:cs typeface="Georgia"/>
              </a:rPr>
              <a:t>and </a:t>
            </a:r>
            <a:r>
              <a:rPr sz="800" spc="15" dirty="0">
                <a:latin typeface="Baskerville Old Face" panose="02020602080505020303" pitchFamily="18" charset="0"/>
                <a:cs typeface="Georgia"/>
              </a:rPr>
              <a:t>reconstruction </a:t>
            </a:r>
            <a:r>
              <a:rPr sz="800" spc="-170" dirty="0">
                <a:latin typeface="Baskerville Old Face" panose="02020602080505020303" pitchFamily="18" charset="0"/>
                <a:cs typeface="Georgia"/>
              </a:rPr>
              <a:t> </a:t>
            </a:r>
            <a:r>
              <a:rPr sz="800" dirty="0">
                <a:latin typeface="Baskerville Old Face" panose="02020602080505020303" pitchFamily="18" charset="0"/>
                <a:cs typeface="Georgia"/>
              </a:rPr>
              <a:t>quality, </a:t>
            </a:r>
            <a:r>
              <a:rPr sz="800" spc="5" dirty="0">
                <a:latin typeface="Baskerville Old Face" panose="02020602080505020303" pitchFamily="18" charset="0"/>
                <a:cs typeface="Georgia"/>
              </a:rPr>
              <a:t>facilitating </a:t>
            </a:r>
            <a:r>
              <a:rPr sz="800" spc="15" dirty="0">
                <a:latin typeface="Baskerville Old Face" panose="02020602080505020303" pitchFamily="18" charset="0"/>
                <a:cs typeface="Georgia"/>
              </a:rPr>
              <a:t>multi-modal </a:t>
            </a:r>
            <a:r>
              <a:rPr sz="800" spc="5" dirty="0">
                <a:latin typeface="Baskerville Old Face" panose="02020602080505020303" pitchFamily="18" charset="0"/>
                <a:cs typeface="Georgia"/>
              </a:rPr>
              <a:t>imaging and </a:t>
            </a:r>
            <a:r>
              <a:rPr sz="800" spc="15" dirty="0">
                <a:latin typeface="Baskerville Old Face" panose="02020602080505020303" pitchFamily="18" charset="0"/>
                <a:cs typeface="Georgia"/>
              </a:rPr>
              <a:t>image-guided </a:t>
            </a:r>
            <a:r>
              <a:rPr sz="800" spc="20" dirty="0">
                <a:latin typeface="Baskerville Old Face" panose="02020602080505020303" pitchFamily="18" charset="0"/>
                <a:cs typeface="Georgia"/>
              </a:rPr>
              <a:t> </a:t>
            </a:r>
            <a:r>
              <a:rPr sz="800" spc="5" dirty="0">
                <a:latin typeface="Baskerville Old Face" panose="02020602080505020303" pitchFamily="18" charset="0"/>
                <a:cs typeface="Georgia"/>
              </a:rPr>
              <a:t>interventions</a:t>
            </a:r>
            <a:r>
              <a:rPr sz="700" spc="5" dirty="0">
                <a:latin typeface="Baskerville Old Face" panose="02020602080505020303" pitchFamily="18" charset="0"/>
                <a:cs typeface="Georgia"/>
              </a:rPr>
              <a:t>.</a:t>
            </a:r>
            <a:endParaRPr sz="700" dirty="0">
              <a:latin typeface="Baskerville Old Face" panose="02020602080505020303" pitchFamily="18" charset="0"/>
              <a:cs typeface="Georgia"/>
            </a:endParaRPr>
          </a:p>
        </p:txBody>
      </p:sp>
      <p:sp>
        <p:nvSpPr>
          <p:cNvPr id="5" name="TextBox 4">
            <a:extLst>
              <a:ext uri="{FF2B5EF4-FFF2-40B4-BE49-F238E27FC236}">
                <a16:creationId xmlns:a16="http://schemas.microsoft.com/office/drawing/2014/main" id="{19757BD3-5DA2-15E2-C11A-2F89599B6F72}"/>
              </a:ext>
            </a:extLst>
          </p:cNvPr>
          <p:cNvSpPr txBox="1"/>
          <p:nvPr/>
        </p:nvSpPr>
        <p:spPr>
          <a:xfrm>
            <a:off x="3155950" y="349250"/>
            <a:ext cx="2133600" cy="1090042"/>
          </a:xfrm>
          <a:prstGeom prst="rect">
            <a:avLst/>
          </a:prstGeom>
          <a:noFill/>
        </p:spPr>
        <p:txBody>
          <a:bodyPr wrap="square" rtlCol="0">
            <a:spAutoFit/>
          </a:bodyPr>
          <a:lstStyle/>
          <a:p>
            <a:pPr marL="64135" marR="56515">
              <a:lnSpc>
                <a:spcPct val="100000"/>
              </a:lnSpc>
              <a:tabLst>
                <a:tab pos="283845" algn="l"/>
              </a:tabLst>
            </a:pPr>
            <a:r>
              <a:rPr lang="en-US" sz="800" b="1" spc="20" dirty="0">
                <a:highlight>
                  <a:srgbClr val="C0C0C0"/>
                </a:highlight>
                <a:latin typeface="Baskerville Old Face" panose="02020602080505020303" pitchFamily="18" charset="0"/>
                <a:cs typeface="Times New Roman"/>
              </a:rPr>
              <a:t>Medical </a:t>
            </a:r>
            <a:r>
              <a:rPr lang="en-US" sz="800" b="1" spc="25" dirty="0">
                <a:highlight>
                  <a:srgbClr val="C0C0C0"/>
                </a:highlight>
                <a:latin typeface="Baskerville Old Face" panose="02020602080505020303" pitchFamily="18" charset="0"/>
                <a:cs typeface="Times New Roman"/>
              </a:rPr>
              <a:t>Image Classiﬁcation: </a:t>
            </a:r>
            <a:r>
              <a:rPr lang="en-US" sz="800" spc="10" dirty="0">
                <a:highlight>
                  <a:srgbClr val="C0C0C0"/>
                </a:highlight>
                <a:latin typeface="Baskerville Old Face" panose="02020602080505020303" pitchFamily="18" charset="0"/>
                <a:cs typeface="Georgia"/>
              </a:rPr>
              <a:t>Deep learning models </a:t>
            </a:r>
            <a:r>
              <a:rPr lang="en-US" sz="800" spc="5" dirty="0">
                <a:highlight>
                  <a:srgbClr val="C0C0C0"/>
                </a:highlight>
                <a:latin typeface="Baskerville Old Face" panose="02020602080505020303" pitchFamily="18" charset="0"/>
                <a:cs typeface="Georgia"/>
              </a:rPr>
              <a:t>have </a:t>
            </a:r>
            <a:r>
              <a:rPr lang="en-US" sz="800" spc="10" dirty="0">
                <a:highlight>
                  <a:srgbClr val="C0C0C0"/>
                </a:highlight>
                <a:latin typeface="Baskerville Old Face" panose="02020602080505020303" pitchFamily="18" charset="0"/>
                <a:cs typeface="Georgia"/>
              </a:rPr>
              <a:t> </a:t>
            </a:r>
            <a:r>
              <a:rPr lang="en-US" sz="800" spc="15" dirty="0">
                <a:highlight>
                  <a:srgbClr val="C0C0C0"/>
                </a:highlight>
                <a:latin typeface="Baskerville Old Face" panose="02020602080505020303" pitchFamily="18" charset="0"/>
                <a:cs typeface="Georgia"/>
              </a:rPr>
              <a:t>been successful </a:t>
            </a:r>
            <a:r>
              <a:rPr lang="en-US" sz="800" spc="5" dirty="0">
                <a:highlight>
                  <a:srgbClr val="C0C0C0"/>
                </a:highlight>
                <a:latin typeface="Baskerville Old Face" panose="02020602080505020303" pitchFamily="18" charset="0"/>
                <a:cs typeface="Georgia"/>
              </a:rPr>
              <a:t>in classifying </a:t>
            </a:r>
            <a:r>
              <a:rPr lang="en-US" sz="800" spc="10" dirty="0">
                <a:highlight>
                  <a:srgbClr val="C0C0C0"/>
                </a:highlight>
                <a:latin typeface="Baskerville Old Face" panose="02020602080505020303" pitchFamily="18" charset="0"/>
                <a:cs typeface="Georgia"/>
              </a:rPr>
              <a:t>medical images </a:t>
            </a:r>
            <a:r>
              <a:rPr lang="en-US" sz="800" spc="5" dirty="0">
                <a:highlight>
                  <a:srgbClr val="C0C0C0"/>
                </a:highlight>
                <a:latin typeface="Baskerville Old Face" panose="02020602080505020303" pitchFamily="18" charset="0"/>
                <a:cs typeface="Georgia"/>
              </a:rPr>
              <a:t>into </a:t>
            </a:r>
            <a:r>
              <a:rPr lang="en-US" sz="800" spc="35" dirty="0" err="1">
                <a:highlight>
                  <a:srgbClr val="C0C0C0"/>
                </a:highlight>
                <a:latin typeface="Baskerville Old Face" panose="02020602080505020303" pitchFamily="18" charset="0"/>
                <a:cs typeface="Georgia"/>
              </a:rPr>
              <a:t>diIerent</a:t>
            </a:r>
            <a:r>
              <a:rPr lang="en-US" sz="800" spc="35" dirty="0">
                <a:highlight>
                  <a:srgbClr val="C0C0C0"/>
                </a:highlight>
                <a:latin typeface="Baskerville Old Face" panose="02020602080505020303" pitchFamily="18" charset="0"/>
                <a:cs typeface="Georgia"/>
              </a:rPr>
              <a:t> </a:t>
            </a:r>
            <a:r>
              <a:rPr lang="en-US" sz="800" spc="40" dirty="0">
                <a:highlight>
                  <a:srgbClr val="C0C0C0"/>
                </a:highlight>
                <a:latin typeface="Baskerville Old Face" panose="02020602080505020303" pitchFamily="18" charset="0"/>
                <a:cs typeface="Georgia"/>
              </a:rPr>
              <a:t> </a:t>
            </a:r>
            <a:r>
              <a:rPr lang="en-US" sz="800" spc="10" dirty="0">
                <a:highlight>
                  <a:srgbClr val="C0C0C0"/>
                </a:highlight>
                <a:latin typeface="Baskerville Old Face" panose="02020602080505020303" pitchFamily="18" charset="0"/>
                <a:cs typeface="Georgia"/>
              </a:rPr>
              <a:t>categories, </a:t>
            </a:r>
            <a:r>
              <a:rPr lang="en-US" sz="800" spc="5" dirty="0">
                <a:highlight>
                  <a:srgbClr val="C0C0C0"/>
                </a:highlight>
                <a:latin typeface="Baskerville Old Face" panose="02020602080505020303" pitchFamily="18" charset="0"/>
                <a:cs typeface="Georgia"/>
              </a:rPr>
              <a:t>enabling</a:t>
            </a:r>
            <a:r>
              <a:rPr lang="en-US" sz="800" spc="15" dirty="0">
                <a:highlight>
                  <a:srgbClr val="C0C0C0"/>
                </a:highlight>
                <a:latin typeface="Baskerville Old Face" panose="02020602080505020303" pitchFamily="18" charset="0"/>
                <a:cs typeface="Georgia"/>
              </a:rPr>
              <a:t> </a:t>
            </a:r>
            <a:r>
              <a:rPr lang="en-US" sz="800" spc="10" dirty="0">
                <a:highlight>
                  <a:srgbClr val="C0C0C0"/>
                </a:highlight>
                <a:latin typeface="Baskerville Old Face" panose="02020602080505020303" pitchFamily="18" charset="0"/>
                <a:cs typeface="Georgia"/>
              </a:rPr>
              <a:t>automated</a:t>
            </a:r>
            <a:r>
              <a:rPr lang="en-US" sz="800" spc="15" dirty="0">
                <a:highlight>
                  <a:srgbClr val="C0C0C0"/>
                </a:highlight>
                <a:latin typeface="Baskerville Old Face" panose="02020602080505020303" pitchFamily="18" charset="0"/>
                <a:cs typeface="Georgia"/>
              </a:rPr>
              <a:t> </a:t>
            </a:r>
            <a:r>
              <a:rPr lang="en-US" sz="800" spc="5" dirty="0">
                <a:highlight>
                  <a:srgbClr val="C0C0C0"/>
                </a:highlight>
                <a:latin typeface="Baskerville Old Face" panose="02020602080505020303" pitchFamily="18" charset="0"/>
                <a:cs typeface="Georgia"/>
              </a:rPr>
              <a:t>diagnosis</a:t>
            </a:r>
            <a:r>
              <a:rPr lang="en-US" sz="800" spc="10" dirty="0">
                <a:highlight>
                  <a:srgbClr val="C0C0C0"/>
                </a:highlight>
                <a:latin typeface="Baskerville Old Face" panose="02020602080505020303" pitchFamily="18" charset="0"/>
                <a:cs typeface="Georgia"/>
              </a:rPr>
              <a:t> </a:t>
            </a:r>
            <a:r>
              <a:rPr lang="en-US" sz="800" spc="5" dirty="0">
                <a:highlight>
                  <a:srgbClr val="C0C0C0"/>
                </a:highlight>
                <a:latin typeface="Baskerville Old Face" panose="02020602080505020303" pitchFamily="18" charset="0"/>
                <a:cs typeface="Georgia"/>
              </a:rPr>
              <a:t>and triage.</a:t>
            </a:r>
            <a:r>
              <a:rPr lang="en-US" sz="800" spc="15" dirty="0">
                <a:highlight>
                  <a:srgbClr val="C0C0C0"/>
                </a:highlight>
                <a:latin typeface="Baskerville Old Face" panose="02020602080505020303" pitchFamily="18" charset="0"/>
                <a:cs typeface="Georgia"/>
              </a:rPr>
              <a:t> </a:t>
            </a:r>
            <a:r>
              <a:rPr lang="en-US" sz="800" spc="10" dirty="0">
                <a:highlight>
                  <a:srgbClr val="C0C0C0"/>
                </a:highlight>
                <a:latin typeface="Baskerville Old Face" panose="02020602080505020303" pitchFamily="18" charset="0"/>
                <a:cs typeface="Georgia"/>
              </a:rPr>
              <a:t>CNN-based</a:t>
            </a:r>
            <a:endParaRPr lang="en-US" sz="800" dirty="0">
              <a:highlight>
                <a:srgbClr val="C0C0C0"/>
              </a:highlight>
              <a:latin typeface="Baskerville Old Face" panose="02020602080505020303" pitchFamily="18" charset="0"/>
              <a:cs typeface="Georgia"/>
            </a:endParaRPr>
          </a:p>
          <a:p>
            <a:pPr marL="74930" marR="67310">
              <a:lnSpc>
                <a:spcPct val="100000"/>
              </a:lnSpc>
              <a:spcBef>
                <a:spcPts val="75"/>
              </a:spcBef>
            </a:pPr>
            <a:r>
              <a:rPr lang="en-US" sz="800" spc="10" dirty="0">
                <a:highlight>
                  <a:srgbClr val="C0C0C0"/>
                </a:highlight>
                <a:latin typeface="Baskerville Old Face" panose="02020602080505020303" pitchFamily="18" charset="0"/>
                <a:cs typeface="Georgia"/>
              </a:rPr>
              <a:t>models </a:t>
            </a:r>
            <a:r>
              <a:rPr lang="en-US" sz="800" spc="5" dirty="0">
                <a:highlight>
                  <a:srgbClr val="C0C0C0"/>
                </a:highlight>
                <a:latin typeface="Baskerville Old Face" panose="02020602080505020303" pitchFamily="18" charset="0"/>
                <a:cs typeface="Georgia"/>
              </a:rPr>
              <a:t>have </a:t>
            </a:r>
            <a:r>
              <a:rPr lang="en-US" sz="800" spc="10" dirty="0">
                <a:highlight>
                  <a:srgbClr val="C0C0C0"/>
                </a:highlight>
                <a:latin typeface="Baskerville Old Face" panose="02020602080505020303" pitchFamily="18" charset="0"/>
                <a:cs typeface="Georgia"/>
              </a:rPr>
              <a:t>achieved </a:t>
            </a:r>
            <a:r>
              <a:rPr lang="en-US" sz="800" spc="25" dirty="0">
                <a:highlight>
                  <a:srgbClr val="C0C0C0"/>
                </a:highlight>
                <a:latin typeface="Baskerville Old Face" panose="02020602080505020303" pitchFamily="18" charset="0"/>
                <a:cs typeface="Georgia"/>
              </a:rPr>
              <a:t>state-of-the-art </a:t>
            </a:r>
            <a:r>
              <a:rPr lang="en-US" sz="800" spc="10" dirty="0">
                <a:highlight>
                  <a:srgbClr val="C0C0C0"/>
                </a:highlight>
                <a:latin typeface="Baskerville Old Face" panose="02020602080505020303" pitchFamily="18" charset="0"/>
                <a:cs typeface="Georgia"/>
              </a:rPr>
              <a:t>results </a:t>
            </a:r>
            <a:r>
              <a:rPr lang="en-US" sz="800" spc="5" dirty="0">
                <a:highlight>
                  <a:srgbClr val="C0C0C0"/>
                </a:highlight>
                <a:latin typeface="Baskerville Old Face" panose="02020602080505020303" pitchFamily="18" charset="0"/>
                <a:cs typeface="Georgia"/>
              </a:rPr>
              <a:t>in classifying </a:t>
            </a:r>
            <a:r>
              <a:rPr lang="en-US" sz="800" spc="10" dirty="0">
                <a:highlight>
                  <a:srgbClr val="C0C0C0"/>
                </a:highlight>
                <a:latin typeface="Baskerville Old Face" panose="02020602080505020303" pitchFamily="18" charset="0"/>
                <a:cs typeface="Georgia"/>
              </a:rPr>
              <a:t>skin </a:t>
            </a:r>
            <a:r>
              <a:rPr lang="en-US" sz="800" spc="15" dirty="0">
                <a:highlight>
                  <a:srgbClr val="C0C0C0"/>
                </a:highlight>
                <a:latin typeface="Baskerville Old Face" panose="02020602080505020303" pitchFamily="18" charset="0"/>
                <a:cs typeface="Georgia"/>
              </a:rPr>
              <a:t> </a:t>
            </a:r>
            <a:r>
              <a:rPr lang="en-US" sz="800" spc="10" dirty="0">
                <a:highlight>
                  <a:srgbClr val="C0C0C0"/>
                </a:highlight>
                <a:latin typeface="Baskerville Old Face" panose="02020602080505020303" pitchFamily="18" charset="0"/>
                <a:cs typeface="Georgia"/>
              </a:rPr>
              <a:t>lesions</a:t>
            </a:r>
            <a:r>
              <a:rPr lang="en-US" sz="800" dirty="0">
                <a:highlight>
                  <a:srgbClr val="C0C0C0"/>
                </a:highlight>
                <a:latin typeface="Baskerville Old Face" panose="02020602080505020303" pitchFamily="18" charset="0"/>
                <a:cs typeface="Georgia"/>
              </a:rPr>
              <a:t> </a:t>
            </a:r>
            <a:r>
              <a:rPr lang="en-US" sz="800" spc="10" dirty="0">
                <a:highlight>
                  <a:srgbClr val="C0C0C0"/>
                </a:highlight>
                <a:latin typeface="Baskerville Old Face" panose="02020602080505020303" pitchFamily="18" charset="0"/>
                <a:cs typeface="Georgia"/>
              </a:rPr>
              <a:t>for</a:t>
            </a:r>
            <a:r>
              <a:rPr lang="en-US" sz="800" spc="-10" dirty="0">
                <a:highlight>
                  <a:srgbClr val="C0C0C0"/>
                </a:highlight>
                <a:latin typeface="Baskerville Old Face" panose="02020602080505020303" pitchFamily="18" charset="0"/>
                <a:cs typeface="Georgia"/>
              </a:rPr>
              <a:t> </a:t>
            </a:r>
            <a:r>
              <a:rPr lang="en-US" sz="800" spc="10" dirty="0">
                <a:highlight>
                  <a:srgbClr val="C0C0C0"/>
                </a:highlight>
                <a:latin typeface="Baskerville Old Face" panose="02020602080505020303" pitchFamily="18" charset="0"/>
                <a:cs typeface="Georgia"/>
              </a:rPr>
              <a:t>early</a:t>
            </a:r>
            <a:r>
              <a:rPr lang="en-US" sz="800" spc="-15" dirty="0">
                <a:highlight>
                  <a:srgbClr val="C0C0C0"/>
                </a:highlight>
                <a:latin typeface="Baskerville Old Face" panose="02020602080505020303" pitchFamily="18" charset="0"/>
                <a:cs typeface="Georgia"/>
              </a:rPr>
              <a:t> </a:t>
            </a:r>
            <a:r>
              <a:rPr lang="en-US" sz="800" spc="10" dirty="0">
                <a:highlight>
                  <a:srgbClr val="C0C0C0"/>
                </a:highlight>
                <a:latin typeface="Baskerville Old Face" panose="02020602080505020303" pitchFamily="18" charset="0"/>
                <a:cs typeface="Georgia"/>
              </a:rPr>
              <a:t>detection</a:t>
            </a:r>
            <a:r>
              <a:rPr lang="en-US" sz="800" spc="5" dirty="0">
                <a:highlight>
                  <a:srgbClr val="C0C0C0"/>
                </a:highlight>
                <a:latin typeface="Baskerville Old Face" panose="02020602080505020303" pitchFamily="18" charset="0"/>
                <a:cs typeface="Georgia"/>
              </a:rPr>
              <a:t> </a:t>
            </a:r>
            <a:r>
              <a:rPr lang="en-US" sz="800" spc="10" dirty="0">
                <a:highlight>
                  <a:srgbClr val="C0C0C0"/>
                </a:highlight>
                <a:latin typeface="Baskerville Old Face" panose="02020602080505020303" pitchFamily="18" charset="0"/>
                <a:cs typeface="Georgia"/>
              </a:rPr>
              <a:t>of</a:t>
            </a:r>
            <a:r>
              <a:rPr lang="en-US" sz="800" spc="5" dirty="0">
                <a:highlight>
                  <a:srgbClr val="C0C0C0"/>
                </a:highlight>
                <a:latin typeface="Baskerville Old Face" panose="02020602080505020303" pitchFamily="18" charset="0"/>
                <a:cs typeface="Georgia"/>
              </a:rPr>
              <a:t> melanoma. </a:t>
            </a:r>
            <a:endParaRPr lang="en-US" dirty="0"/>
          </a:p>
        </p:txBody>
      </p:sp>
      <p:pic>
        <p:nvPicPr>
          <p:cNvPr id="6" name="Recorded Sound">
            <a:hlinkClick r:id="" action="ppaction://media"/>
            <a:extLst>
              <a:ext uri="{FF2B5EF4-FFF2-40B4-BE49-F238E27FC236}">
                <a16:creationId xmlns:a16="http://schemas.microsoft.com/office/drawing/2014/main" id="{4B9209BE-53FF-B842-557C-53A5ED8F2BE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682875" y="14001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61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397558" y="112932"/>
            <a:ext cx="2301191" cy="381836"/>
          </a:xfrm>
          <a:prstGeom prst="rect">
            <a:avLst/>
          </a:prstGeom>
        </p:spPr>
        <p:txBody>
          <a:bodyPr vert="horz" wrap="square" lIns="0" tIns="19685" rIns="0" bIns="0" rtlCol="0">
            <a:spAutoFit/>
          </a:bodyPr>
          <a:lstStyle/>
          <a:p>
            <a:pPr marL="12700" marR="5080" algn="ctr">
              <a:lnSpc>
                <a:spcPts val="1430"/>
              </a:lnSpc>
              <a:spcBef>
                <a:spcPts val="155"/>
              </a:spcBef>
            </a:pPr>
            <a:r>
              <a:rPr sz="1400" spc="40" dirty="0">
                <a:latin typeface="Palatino Linotype" panose="02040502050505030304" pitchFamily="18" charset="0"/>
                <a:cs typeface="Times New Roman"/>
              </a:rPr>
              <a:t>Current</a:t>
            </a:r>
            <a:r>
              <a:rPr sz="1400" spc="-50" dirty="0">
                <a:latin typeface="Palatino Linotype" panose="02040502050505030304" pitchFamily="18" charset="0"/>
                <a:cs typeface="Times New Roman"/>
              </a:rPr>
              <a:t> </a:t>
            </a:r>
            <a:r>
              <a:rPr sz="1400" spc="55" dirty="0">
                <a:latin typeface="Palatino Linotype" panose="02040502050505030304" pitchFamily="18" charset="0"/>
                <a:cs typeface="Times New Roman"/>
              </a:rPr>
              <a:t>Challenges</a:t>
            </a:r>
            <a:r>
              <a:rPr sz="1400" spc="-45" dirty="0">
                <a:latin typeface="Palatino Linotype" panose="02040502050505030304" pitchFamily="18" charset="0"/>
                <a:cs typeface="Times New Roman"/>
              </a:rPr>
              <a:t> </a:t>
            </a:r>
            <a:r>
              <a:rPr sz="1400" spc="60" dirty="0">
                <a:latin typeface="Palatino Linotype" panose="02040502050505030304" pitchFamily="18" charset="0"/>
                <a:cs typeface="Times New Roman"/>
              </a:rPr>
              <a:t>and </a:t>
            </a:r>
            <a:r>
              <a:rPr sz="1400" spc="-285" dirty="0">
                <a:latin typeface="Palatino Linotype" panose="02040502050505030304" pitchFamily="18" charset="0"/>
                <a:cs typeface="Times New Roman"/>
              </a:rPr>
              <a:t> </a:t>
            </a:r>
            <a:r>
              <a:rPr sz="1400" spc="45" dirty="0">
                <a:latin typeface="Palatino Linotype" panose="02040502050505030304" pitchFamily="18" charset="0"/>
                <a:cs typeface="Times New Roman"/>
              </a:rPr>
              <a:t>Limitations:</a:t>
            </a:r>
          </a:p>
        </p:txBody>
      </p:sp>
      <p:sp>
        <p:nvSpPr>
          <p:cNvPr id="16" name="object 16"/>
          <p:cNvSpPr txBox="1">
            <a:spLocks noGrp="1"/>
          </p:cNvSpPr>
          <p:nvPr>
            <p:ph type="body" idx="1"/>
          </p:nvPr>
        </p:nvSpPr>
        <p:spPr>
          <a:xfrm>
            <a:off x="336549" y="554452"/>
            <a:ext cx="2438401" cy="2261388"/>
          </a:xfrm>
          <a:prstGeom prst="rect">
            <a:avLst/>
          </a:prstGeom>
        </p:spPr>
        <p:txBody>
          <a:bodyPr vert="horz" wrap="square" lIns="0" tIns="11430" rIns="0" bIns="0" rtlCol="0">
            <a:spAutoFit/>
          </a:bodyPr>
          <a:lstStyle/>
          <a:p>
            <a:pPr marL="12065" marR="5080" indent="-635" algn="l">
              <a:lnSpc>
                <a:spcPct val="100800"/>
              </a:lnSpc>
              <a:spcBef>
                <a:spcPts val="90"/>
              </a:spcBef>
              <a:tabLst>
                <a:tab pos="270510" algn="l"/>
              </a:tabLst>
            </a:pPr>
            <a:endParaRPr lang="en-US" sz="800" b="1" spc="-5" dirty="0"/>
          </a:p>
          <a:p>
            <a:pPr marL="12065" marR="5080" indent="-635" algn="l">
              <a:lnSpc>
                <a:spcPct val="100800"/>
              </a:lnSpc>
              <a:spcBef>
                <a:spcPts val="90"/>
              </a:spcBef>
              <a:tabLst>
                <a:tab pos="270510" algn="l"/>
              </a:tabLst>
            </a:pPr>
            <a:endParaRPr lang="en-US" b="1" spc="-5" dirty="0"/>
          </a:p>
          <a:p>
            <a:pPr marL="182880" marR="5080" indent="-171450" algn="l">
              <a:lnSpc>
                <a:spcPct val="100800"/>
              </a:lnSpc>
              <a:spcBef>
                <a:spcPts val="90"/>
              </a:spcBef>
              <a:buFont typeface="Arial" panose="020B0604020202020204" pitchFamily="34" charset="0"/>
              <a:buChar char="•"/>
              <a:tabLst>
                <a:tab pos="270510" algn="l"/>
              </a:tabLst>
            </a:pPr>
            <a:r>
              <a:rPr lang="en-US" b="1" spc="-5" dirty="0">
                <a:latin typeface="Baskerville Old Face" panose="02020602080505020303" pitchFamily="18" charset="0"/>
              </a:rPr>
              <a:t>Limited</a:t>
            </a:r>
            <a:r>
              <a:rPr lang="en-US" b="1" spc="-25" dirty="0">
                <a:latin typeface="Baskerville Old Face" panose="02020602080505020303" pitchFamily="18" charset="0"/>
              </a:rPr>
              <a:t> </a:t>
            </a:r>
            <a:r>
              <a:rPr lang="en-US" b="1" spc="-10" dirty="0">
                <a:latin typeface="Baskerville Old Face" panose="02020602080505020303" pitchFamily="18" charset="0"/>
              </a:rPr>
              <a:t>Annotated</a:t>
            </a:r>
            <a:r>
              <a:rPr lang="en-US" b="1" spc="15" dirty="0">
                <a:latin typeface="Baskerville Old Face" panose="02020602080505020303" pitchFamily="18" charset="0"/>
              </a:rPr>
              <a:t> </a:t>
            </a:r>
            <a:r>
              <a:rPr lang="en-US" b="1" spc="-5" dirty="0">
                <a:latin typeface="Baskerville Old Face" panose="02020602080505020303" pitchFamily="18" charset="0"/>
              </a:rPr>
              <a:t>Data:</a:t>
            </a:r>
            <a:r>
              <a:rPr lang="en-US" b="1" spc="25" dirty="0">
                <a:latin typeface="Baskerville Old Face" panose="02020602080505020303" pitchFamily="18" charset="0"/>
              </a:rPr>
              <a:t> </a:t>
            </a:r>
            <a:r>
              <a:rPr lang="en-US" sz="800" spc="25" dirty="0">
                <a:latin typeface="Baskerville Old Face" panose="02020602080505020303" pitchFamily="18" charset="0"/>
              </a:rPr>
              <a:t>Deep</a:t>
            </a:r>
            <a:r>
              <a:rPr lang="en-US" sz="800" spc="-10" dirty="0">
                <a:latin typeface="Baskerville Old Face" panose="02020602080505020303" pitchFamily="18" charset="0"/>
              </a:rPr>
              <a:t> </a:t>
            </a:r>
            <a:r>
              <a:rPr lang="en-US" sz="800" spc="20" dirty="0">
                <a:latin typeface="Baskerville Old Face" panose="02020602080505020303" pitchFamily="18" charset="0"/>
              </a:rPr>
              <a:t>learning</a:t>
            </a:r>
            <a:r>
              <a:rPr lang="en-US" sz="800" spc="25" dirty="0">
                <a:latin typeface="Baskerville Old Face" panose="02020602080505020303" pitchFamily="18" charset="0"/>
              </a:rPr>
              <a:t> </a:t>
            </a:r>
            <a:r>
              <a:rPr lang="en-US" sz="800" spc="20" dirty="0">
                <a:latin typeface="Baskerville Old Face" panose="02020602080505020303" pitchFamily="18" charset="0"/>
              </a:rPr>
              <a:t>models </a:t>
            </a:r>
            <a:r>
              <a:rPr lang="en-US" sz="800" spc="25" dirty="0">
                <a:latin typeface="Baskerville Old Face" panose="02020602080505020303" pitchFamily="18" charset="0"/>
              </a:rPr>
              <a:t> </a:t>
            </a:r>
            <a:r>
              <a:rPr lang="en-US" sz="800" spc="20" dirty="0">
                <a:latin typeface="Baskerville Old Face" panose="02020602080505020303" pitchFamily="18" charset="0"/>
              </a:rPr>
              <a:t>often</a:t>
            </a:r>
            <a:r>
              <a:rPr lang="en-US" sz="800" spc="25" dirty="0">
                <a:latin typeface="Baskerville Old Face" panose="02020602080505020303" pitchFamily="18" charset="0"/>
              </a:rPr>
              <a:t> </a:t>
            </a:r>
            <a:r>
              <a:rPr lang="en-US" sz="800" spc="10" dirty="0">
                <a:latin typeface="Baskerville Old Face" panose="02020602080505020303" pitchFamily="18" charset="0"/>
              </a:rPr>
              <a:t>require</a:t>
            </a:r>
            <a:r>
              <a:rPr lang="en-US" sz="800" dirty="0">
                <a:latin typeface="Baskerville Old Face" panose="02020602080505020303" pitchFamily="18" charset="0"/>
              </a:rPr>
              <a:t> </a:t>
            </a:r>
            <a:r>
              <a:rPr lang="en-US" sz="800" spc="15" dirty="0">
                <a:latin typeface="Baskerville Old Face" panose="02020602080505020303" pitchFamily="18" charset="0"/>
              </a:rPr>
              <a:t>large</a:t>
            </a:r>
            <a:r>
              <a:rPr lang="en-US" sz="800" spc="30" dirty="0">
                <a:latin typeface="Baskerville Old Face" panose="02020602080505020303" pitchFamily="18" charset="0"/>
              </a:rPr>
              <a:t> </a:t>
            </a:r>
            <a:r>
              <a:rPr lang="en-US" sz="800" spc="15" dirty="0">
                <a:latin typeface="Baskerville Old Face" panose="02020602080505020303" pitchFamily="18" charset="0"/>
              </a:rPr>
              <a:t>annotated</a:t>
            </a:r>
            <a:r>
              <a:rPr lang="en-US" sz="800" spc="25" dirty="0">
                <a:latin typeface="Baskerville Old Face" panose="02020602080505020303" pitchFamily="18" charset="0"/>
              </a:rPr>
              <a:t> </a:t>
            </a:r>
            <a:r>
              <a:rPr lang="en-US" sz="800" spc="15" dirty="0">
                <a:latin typeface="Baskerville Old Face" panose="02020602080505020303" pitchFamily="18" charset="0"/>
              </a:rPr>
              <a:t>datasets,</a:t>
            </a:r>
            <a:r>
              <a:rPr lang="en-US" sz="800" spc="5" dirty="0">
                <a:latin typeface="Baskerville Old Face" panose="02020602080505020303" pitchFamily="18" charset="0"/>
              </a:rPr>
              <a:t> </a:t>
            </a:r>
            <a:r>
              <a:rPr lang="en-US" sz="800" spc="15" dirty="0">
                <a:latin typeface="Baskerville Old Face" panose="02020602080505020303" pitchFamily="18" charset="0"/>
              </a:rPr>
              <a:t>which</a:t>
            </a:r>
            <a:r>
              <a:rPr lang="en-US" sz="800" spc="30" dirty="0">
                <a:latin typeface="Baskerville Old Face" panose="02020602080505020303" pitchFamily="18" charset="0"/>
              </a:rPr>
              <a:t> </a:t>
            </a:r>
            <a:r>
              <a:rPr lang="en-US" sz="800" spc="25" dirty="0">
                <a:latin typeface="Baskerville Old Face" panose="02020602080505020303" pitchFamily="18" charset="0"/>
              </a:rPr>
              <a:t>can </a:t>
            </a:r>
            <a:r>
              <a:rPr lang="en-US" sz="800" spc="15" dirty="0">
                <a:latin typeface="Baskerville Old Face" panose="02020602080505020303" pitchFamily="18" charset="0"/>
              </a:rPr>
              <a:t>be </a:t>
            </a:r>
            <a:r>
              <a:rPr lang="en-US" sz="800" spc="20" dirty="0">
                <a:latin typeface="Baskerville Old Face" panose="02020602080505020303" pitchFamily="18" charset="0"/>
              </a:rPr>
              <a:t> challenging</a:t>
            </a:r>
            <a:r>
              <a:rPr lang="en-US" sz="800" spc="10" dirty="0">
                <a:latin typeface="Baskerville Old Face" panose="02020602080505020303" pitchFamily="18" charset="0"/>
              </a:rPr>
              <a:t> to</a:t>
            </a:r>
            <a:r>
              <a:rPr lang="en-US" sz="800" spc="30" dirty="0">
                <a:latin typeface="Baskerville Old Face" panose="02020602080505020303" pitchFamily="18" charset="0"/>
              </a:rPr>
              <a:t> </a:t>
            </a:r>
            <a:r>
              <a:rPr lang="en-US" sz="800" spc="15" dirty="0">
                <a:latin typeface="Baskerville Old Face" panose="02020602080505020303" pitchFamily="18" charset="0"/>
              </a:rPr>
              <a:t>acquire</a:t>
            </a:r>
            <a:r>
              <a:rPr lang="en-US" sz="800" spc="30" dirty="0">
                <a:latin typeface="Baskerville Old Face" panose="02020602080505020303" pitchFamily="18" charset="0"/>
              </a:rPr>
              <a:t> </a:t>
            </a:r>
            <a:r>
              <a:rPr lang="en-US" sz="800" spc="20" dirty="0">
                <a:latin typeface="Baskerville Old Face" panose="02020602080505020303" pitchFamily="18" charset="0"/>
              </a:rPr>
              <a:t>in</a:t>
            </a:r>
            <a:r>
              <a:rPr lang="en-US" sz="800" spc="15" dirty="0">
                <a:latin typeface="Baskerville Old Face" panose="02020602080505020303" pitchFamily="18" charset="0"/>
              </a:rPr>
              <a:t> </a:t>
            </a:r>
            <a:r>
              <a:rPr lang="en-US" sz="800" spc="20" dirty="0">
                <a:latin typeface="Baskerville Old Face" panose="02020602080505020303" pitchFamily="18" charset="0"/>
              </a:rPr>
              <a:t>the</a:t>
            </a:r>
            <a:r>
              <a:rPr lang="en-US" sz="800" spc="25" dirty="0">
                <a:latin typeface="Baskerville Old Face" panose="02020602080505020303" pitchFamily="18" charset="0"/>
              </a:rPr>
              <a:t> </a:t>
            </a:r>
            <a:r>
              <a:rPr lang="en-US" sz="800" spc="20" dirty="0">
                <a:latin typeface="Baskerville Old Face" panose="02020602080505020303" pitchFamily="18" charset="0"/>
              </a:rPr>
              <a:t>medical</a:t>
            </a:r>
            <a:r>
              <a:rPr lang="en-US" sz="800" spc="30" dirty="0">
                <a:latin typeface="Baskerville Old Face" panose="02020602080505020303" pitchFamily="18" charset="0"/>
              </a:rPr>
              <a:t> </a:t>
            </a:r>
            <a:r>
              <a:rPr lang="en-US" sz="800" spc="20" dirty="0">
                <a:latin typeface="Baskerville Old Face" panose="02020602080505020303" pitchFamily="18" charset="0"/>
              </a:rPr>
              <a:t>domain</a:t>
            </a:r>
            <a:r>
              <a:rPr lang="en-US" sz="800" spc="30" dirty="0">
                <a:latin typeface="Baskerville Old Face" panose="02020602080505020303" pitchFamily="18" charset="0"/>
              </a:rPr>
              <a:t> </a:t>
            </a:r>
            <a:r>
              <a:rPr lang="en-US" sz="800" spc="20" dirty="0">
                <a:latin typeface="Baskerville Old Face" panose="02020602080505020303" pitchFamily="18" charset="0"/>
              </a:rPr>
              <a:t>due</a:t>
            </a:r>
            <a:r>
              <a:rPr lang="en-US" sz="800" spc="15" dirty="0">
                <a:latin typeface="Baskerville Old Face" panose="02020602080505020303" pitchFamily="18" charset="0"/>
              </a:rPr>
              <a:t> </a:t>
            </a:r>
            <a:r>
              <a:rPr lang="en-US" sz="800" spc="10" dirty="0">
                <a:latin typeface="Baskerville Old Face" panose="02020602080505020303" pitchFamily="18" charset="0"/>
              </a:rPr>
              <a:t>to </a:t>
            </a:r>
            <a:r>
              <a:rPr lang="en-US" sz="800" spc="20" dirty="0">
                <a:latin typeface="Baskerville Old Face" panose="02020602080505020303" pitchFamily="18" charset="0"/>
              </a:rPr>
              <a:t>the </a:t>
            </a:r>
            <a:r>
              <a:rPr lang="en-US" sz="800" spc="-180" dirty="0">
                <a:latin typeface="Baskerville Old Face" panose="02020602080505020303" pitchFamily="18" charset="0"/>
              </a:rPr>
              <a:t> </a:t>
            </a:r>
            <a:r>
              <a:rPr lang="en-US" sz="800" spc="20" dirty="0">
                <a:latin typeface="Baskerville Old Face" panose="02020602080505020303" pitchFamily="18" charset="0"/>
              </a:rPr>
              <a:t>need</a:t>
            </a:r>
            <a:r>
              <a:rPr lang="en-US" sz="800" spc="25" dirty="0">
                <a:latin typeface="Baskerville Old Face" panose="02020602080505020303" pitchFamily="18" charset="0"/>
              </a:rPr>
              <a:t> </a:t>
            </a:r>
            <a:r>
              <a:rPr lang="en-US" sz="800" spc="15" dirty="0">
                <a:latin typeface="Baskerville Old Face" panose="02020602080505020303" pitchFamily="18" charset="0"/>
              </a:rPr>
              <a:t>for</a:t>
            </a:r>
            <a:r>
              <a:rPr lang="en-US" sz="800" spc="5" dirty="0">
                <a:latin typeface="Baskerville Old Face" panose="02020602080505020303" pitchFamily="18" charset="0"/>
              </a:rPr>
              <a:t> </a:t>
            </a:r>
            <a:r>
              <a:rPr lang="en-US" sz="800" spc="15" dirty="0">
                <a:latin typeface="Baskerville Old Face" panose="02020602080505020303" pitchFamily="18" charset="0"/>
              </a:rPr>
              <a:t>e</a:t>
            </a:r>
            <a:r>
              <a:rPr lang="en-US" sz="800" spc="45" dirty="0">
                <a:latin typeface="Baskerville Old Face" panose="02020602080505020303" pitchFamily="18" charset="0"/>
              </a:rPr>
              <a:t> </a:t>
            </a:r>
            <a:r>
              <a:rPr lang="en-US" sz="800" spc="20" dirty="0">
                <a:latin typeface="Baskerville Old Face" panose="02020602080505020303" pitchFamily="18" charset="0"/>
              </a:rPr>
              <a:t>pert</a:t>
            </a:r>
            <a:r>
              <a:rPr lang="en-US" sz="800" spc="10" dirty="0">
                <a:latin typeface="Baskerville Old Face" panose="02020602080505020303" pitchFamily="18" charset="0"/>
              </a:rPr>
              <a:t> </a:t>
            </a:r>
            <a:r>
              <a:rPr lang="en-US" sz="800" spc="15" dirty="0">
                <a:latin typeface="Baskerville Old Face" panose="02020602080505020303" pitchFamily="18" charset="0"/>
              </a:rPr>
              <a:t>annotations</a:t>
            </a:r>
            <a:r>
              <a:rPr lang="en-US" sz="800" spc="25" dirty="0">
                <a:latin typeface="Baskerville Old Face" panose="02020602080505020303" pitchFamily="18" charset="0"/>
              </a:rPr>
              <a:t> </a:t>
            </a:r>
            <a:r>
              <a:rPr lang="en-US" sz="800" spc="20" dirty="0">
                <a:latin typeface="Baskerville Old Face" panose="02020602080505020303" pitchFamily="18" charset="0"/>
              </a:rPr>
              <a:t>and</a:t>
            </a:r>
            <a:r>
              <a:rPr lang="en-US" sz="800" spc="25" dirty="0">
                <a:latin typeface="Baskerville Old Face" panose="02020602080505020303" pitchFamily="18" charset="0"/>
              </a:rPr>
              <a:t> </a:t>
            </a:r>
            <a:r>
              <a:rPr lang="en-US" sz="800" spc="15" dirty="0">
                <a:latin typeface="Baskerville Old Face" panose="02020602080505020303" pitchFamily="18" charset="0"/>
              </a:rPr>
              <a:t>patient</a:t>
            </a:r>
            <a:r>
              <a:rPr lang="en-US" sz="800" spc="10" dirty="0">
                <a:latin typeface="Baskerville Old Face" panose="02020602080505020303" pitchFamily="18" charset="0"/>
              </a:rPr>
              <a:t> privacy </a:t>
            </a:r>
            <a:r>
              <a:rPr lang="en-US" sz="800" spc="15" dirty="0">
                <a:latin typeface="Baskerville Old Face" panose="02020602080505020303" pitchFamily="18" charset="0"/>
              </a:rPr>
              <a:t> </a:t>
            </a:r>
            <a:r>
              <a:rPr lang="en-US" sz="800" spc="25" dirty="0">
                <a:latin typeface="Baskerville Old Face" panose="02020602080505020303" pitchFamily="18" charset="0"/>
              </a:rPr>
              <a:t>concerns.</a:t>
            </a:r>
          </a:p>
          <a:p>
            <a:pPr marL="182880" marR="5080" indent="-171450" algn="l">
              <a:lnSpc>
                <a:spcPct val="100800"/>
              </a:lnSpc>
              <a:spcBef>
                <a:spcPts val="90"/>
              </a:spcBef>
              <a:buFont typeface="Arial" panose="020B0604020202020204" pitchFamily="34" charset="0"/>
              <a:buChar char="•"/>
              <a:tabLst>
                <a:tab pos="270510" algn="l"/>
              </a:tabLst>
            </a:pPr>
            <a:endParaRPr lang="en-US" sz="800" b="1" spc="25" dirty="0">
              <a:latin typeface="Baskerville Old Face" panose="02020602080505020303" pitchFamily="18" charset="0"/>
            </a:endParaRPr>
          </a:p>
          <a:p>
            <a:pPr marL="182880" marR="5080" indent="-171450" algn="l">
              <a:lnSpc>
                <a:spcPct val="100800"/>
              </a:lnSpc>
              <a:spcBef>
                <a:spcPts val="90"/>
              </a:spcBef>
              <a:buFont typeface="Arial" panose="020B0604020202020204" pitchFamily="34" charset="0"/>
              <a:buChar char="•"/>
              <a:tabLst>
                <a:tab pos="270510" algn="l"/>
              </a:tabLst>
            </a:pPr>
            <a:r>
              <a:rPr lang="en-US" b="1" spc="-15" dirty="0">
                <a:latin typeface="Baskerville Old Face" panose="02020602080505020303" pitchFamily="18" charset="0"/>
              </a:rPr>
              <a:t>Interpretability</a:t>
            </a:r>
            <a:r>
              <a:rPr lang="en-US" b="1" spc="-10" dirty="0">
                <a:latin typeface="Baskerville Old Face" panose="02020602080505020303" pitchFamily="18" charset="0"/>
              </a:rPr>
              <a:t> and</a:t>
            </a:r>
            <a:r>
              <a:rPr lang="en-US" b="1" spc="20" dirty="0">
                <a:latin typeface="Baskerville Old Face" panose="02020602080505020303" pitchFamily="18" charset="0"/>
              </a:rPr>
              <a:t> </a:t>
            </a:r>
            <a:r>
              <a:rPr lang="en-US" b="1" spc="40" dirty="0">
                <a:latin typeface="Baskerville Old Face" panose="02020602080505020303" pitchFamily="18" charset="0"/>
              </a:rPr>
              <a:t>E</a:t>
            </a:r>
            <a:r>
              <a:rPr lang="en-US" b="1" spc="55" dirty="0">
                <a:latin typeface="Baskerville Old Face" panose="02020602080505020303" pitchFamily="18" charset="0"/>
              </a:rPr>
              <a:t>x</a:t>
            </a:r>
            <a:r>
              <a:rPr lang="en-US" b="1" spc="-10" dirty="0">
                <a:latin typeface="Baskerville Old Face" panose="02020602080505020303" pitchFamily="18" charset="0"/>
              </a:rPr>
              <a:t>plainability:</a:t>
            </a:r>
            <a:r>
              <a:rPr lang="en-US" b="1" spc="25" dirty="0">
                <a:latin typeface="Baskerville Old Face" panose="02020602080505020303" pitchFamily="18" charset="0"/>
              </a:rPr>
              <a:t> </a:t>
            </a:r>
            <a:r>
              <a:rPr lang="en-US" sz="800" spc="25" dirty="0">
                <a:latin typeface="Baskerville Old Face" panose="02020602080505020303" pitchFamily="18" charset="0"/>
              </a:rPr>
              <a:t>Deep</a:t>
            </a:r>
            <a:r>
              <a:rPr lang="en-US" sz="800" dirty="0">
                <a:latin typeface="Baskerville Old Face" panose="02020602080505020303" pitchFamily="18" charset="0"/>
              </a:rPr>
              <a:t> </a:t>
            </a:r>
            <a:r>
              <a:rPr lang="en-US" sz="800" spc="20" dirty="0">
                <a:latin typeface="Baskerville Old Face" panose="02020602080505020303" pitchFamily="18" charset="0"/>
              </a:rPr>
              <a:t>learning </a:t>
            </a:r>
            <a:r>
              <a:rPr lang="en-US" sz="800" spc="-185" dirty="0">
                <a:latin typeface="Baskerville Old Face" panose="02020602080505020303" pitchFamily="18" charset="0"/>
              </a:rPr>
              <a:t> </a:t>
            </a:r>
            <a:r>
              <a:rPr lang="en-US" sz="800" spc="20" dirty="0">
                <a:latin typeface="Baskerville Old Face" panose="02020602080505020303" pitchFamily="18" charset="0"/>
              </a:rPr>
              <a:t>models </a:t>
            </a:r>
            <a:r>
              <a:rPr lang="en-US" sz="800" spc="10" dirty="0">
                <a:latin typeface="Baskerville Old Face" panose="02020602080505020303" pitchFamily="18" charset="0"/>
              </a:rPr>
              <a:t>are</a:t>
            </a:r>
            <a:r>
              <a:rPr lang="en-US" sz="800" spc="25" dirty="0">
                <a:latin typeface="Baskerville Old Face" panose="02020602080505020303" pitchFamily="18" charset="0"/>
              </a:rPr>
              <a:t> </a:t>
            </a:r>
            <a:r>
              <a:rPr lang="en-US" sz="800" spc="20" dirty="0">
                <a:latin typeface="Baskerville Old Face" panose="02020602080505020303" pitchFamily="18" charset="0"/>
              </a:rPr>
              <a:t>often</a:t>
            </a:r>
            <a:r>
              <a:rPr lang="en-US" sz="800" spc="25" dirty="0">
                <a:latin typeface="Baskerville Old Face" panose="02020602080505020303" pitchFamily="18" charset="0"/>
              </a:rPr>
              <a:t> </a:t>
            </a:r>
            <a:r>
              <a:rPr lang="en-US" sz="800" spc="20" dirty="0">
                <a:latin typeface="Baskerville Old Face" panose="02020602080505020303" pitchFamily="18" charset="0"/>
              </a:rPr>
              <a:t>considered </a:t>
            </a:r>
            <a:r>
              <a:rPr lang="en-US" sz="800" spc="10" dirty="0">
                <a:latin typeface="Baskerville Old Face" panose="02020602080505020303" pitchFamily="18" charset="0"/>
              </a:rPr>
              <a:t>bo</a:t>
            </a:r>
            <a:r>
              <a:rPr lang="en-US" sz="800" spc="35" dirty="0">
                <a:latin typeface="Baskerville Old Face" panose="02020602080505020303" pitchFamily="18" charset="0"/>
              </a:rPr>
              <a:t>x</a:t>
            </a:r>
            <a:r>
              <a:rPr lang="en-US" sz="800" spc="25" dirty="0">
                <a:latin typeface="Baskerville Old Face" panose="02020602080505020303" pitchFamily="18" charset="0"/>
              </a:rPr>
              <a:t>es, making</a:t>
            </a:r>
            <a:r>
              <a:rPr lang="en-US" sz="800" spc="20" dirty="0">
                <a:latin typeface="Baskerville Old Face" panose="02020602080505020303" pitchFamily="18" charset="0"/>
              </a:rPr>
              <a:t> </a:t>
            </a:r>
            <a:r>
              <a:rPr lang="en-US" sz="800" spc="10" dirty="0">
                <a:latin typeface="Baskerville Old Face" panose="02020602080505020303" pitchFamily="18" charset="0"/>
              </a:rPr>
              <a:t>it </a:t>
            </a:r>
            <a:r>
              <a:rPr lang="en-US" sz="800" spc="15" dirty="0">
                <a:latin typeface="Baskerville Old Face" panose="02020602080505020303" pitchFamily="18" charset="0"/>
              </a:rPr>
              <a:t>diffi</a:t>
            </a:r>
            <a:r>
              <a:rPr lang="en-US" sz="800" spc="20" dirty="0">
                <a:latin typeface="Baskerville Old Face" panose="02020602080505020303" pitchFamily="18" charset="0"/>
              </a:rPr>
              <a:t>cult</a:t>
            </a:r>
            <a:r>
              <a:rPr lang="en-US" sz="800" spc="-10" dirty="0">
                <a:latin typeface="Baskerville Old Face" panose="02020602080505020303" pitchFamily="18" charset="0"/>
              </a:rPr>
              <a:t> </a:t>
            </a:r>
            <a:r>
              <a:rPr lang="en-US" sz="800" spc="10" dirty="0">
                <a:latin typeface="Baskerville Old Face" panose="02020602080505020303" pitchFamily="18" charset="0"/>
              </a:rPr>
              <a:t>to</a:t>
            </a:r>
            <a:r>
              <a:rPr lang="en-US" sz="800" spc="25" dirty="0">
                <a:latin typeface="Baskerville Old Face" panose="02020602080505020303" pitchFamily="18" charset="0"/>
              </a:rPr>
              <a:t> </a:t>
            </a:r>
            <a:r>
              <a:rPr lang="en-US" sz="800" spc="15" dirty="0">
                <a:latin typeface="Baskerville Old Face" panose="02020602080505020303" pitchFamily="18" charset="0"/>
              </a:rPr>
              <a:t>interpret</a:t>
            </a:r>
            <a:r>
              <a:rPr lang="en-US" sz="800" spc="-5" dirty="0">
                <a:latin typeface="Baskerville Old Face" panose="02020602080505020303" pitchFamily="18" charset="0"/>
              </a:rPr>
              <a:t> </a:t>
            </a:r>
            <a:r>
              <a:rPr lang="en-US" sz="800" spc="20" dirty="0">
                <a:latin typeface="Baskerville Old Face" panose="02020602080505020303" pitchFamily="18" charset="0"/>
              </a:rPr>
              <a:t>their </a:t>
            </a:r>
            <a:r>
              <a:rPr lang="en-US" sz="800" spc="15" dirty="0">
                <a:latin typeface="Baskerville Old Face" panose="02020602080505020303" pitchFamily="18" charset="0"/>
              </a:rPr>
              <a:t>black</a:t>
            </a:r>
            <a:r>
              <a:rPr lang="en-US" sz="800" spc="5" dirty="0">
                <a:latin typeface="Baskerville Old Face" panose="02020602080505020303" pitchFamily="18" charset="0"/>
              </a:rPr>
              <a:t> </a:t>
            </a:r>
            <a:r>
              <a:rPr lang="en-US" sz="800" spc="20" dirty="0">
                <a:latin typeface="Baskerville Old Face" panose="02020602080505020303" pitchFamily="18" charset="0"/>
              </a:rPr>
              <a:t>decisions</a:t>
            </a:r>
            <a:r>
              <a:rPr lang="en-US" sz="800" spc="25" dirty="0">
                <a:latin typeface="Baskerville Old Face" panose="02020602080505020303" pitchFamily="18" charset="0"/>
              </a:rPr>
              <a:t> </a:t>
            </a:r>
            <a:r>
              <a:rPr lang="en-US" sz="800" spc="20" dirty="0">
                <a:latin typeface="Baskerville Old Face" panose="02020602080505020303" pitchFamily="18" charset="0"/>
              </a:rPr>
              <a:t>and</a:t>
            </a:r>
            <a:r>
              <a:rPr lang="en-US" sz="800" spc="25" dirty="0">
                <a:latin typeface="Baskerville Old Face" panose="02020602080505020303" pitchFamily="18" charset="0"/>
              </a:rPr>
              <a:t> </a:t>
            </a:r>
            <a:r>
              <a:rPr lang="en-US" sz="800" spc="10" dirty="0">
                <a:latin typeface="Baskerville Old Face" panose="02020602080505020303" pitchFamily="18" charset="0"/>
              </a:rPr>
              <a:t>provide </a:t>
            </a:r>
            <a:r>
              <a:rPr lang="en-US" sz="800" spc="-185" dirty="0">
                <a:latin typeface="Baskerville Old Face" panose="02020602080505020303" pitchFamily="18" charset="0"/>
              </a:rPr>
              <a:t> </a:t>
            </a:r>
            <a:r>
              <a:rPr lang="en-US" sz="800" spc="15" dirty="0">
                <a:latin typeface="Baskerville Old Face" panose="02020602080505020303" pitchFamily="18" charset="0"/>
              </a:rPr>
              <a:t>e</a:t>
            </a:r>
            <a:r>
              <a:rPr lang="en-US" sz="800" spc="45" dirty="0">
                <a:latin typeface="Baskerville Old Face" panose="02020602080505020303" pitchFamily="18" charset="0"/>
              </a:rPr>
              <a:t>x</a:t>
            </a:r>
            <a:r>
              <a:rPr lang="en-US" sz="800" spc="15" dirty="0">
                <a:latin typeface="Baskerville Old Face" panose="02020602080505020303" pitchFamily="18" charset="0"/>
              </a:rPr>
              <a:t>planations</a:t>
            </a:r>
            <a:r>
              <a:rPr lang="en-US" sz="800" spc="5" dirty="0">
                <a:latin typeface="Baskerville Old Face" panose="02020602080505020303" pitchFamily="18" charset="0"/>
              </a:rPr>
              <a:t> </a:t>
            </a:r>
            <a:r>
              <a:rPr lang="en-US" sz="800" spc="10" dirty="0">
                <a:latin typeface="Baskerville Old Face" panose="02020602080505020303" pitchFamily="18" charset="0"/>
              </a:rPr>
              <a:t>to</a:t>
            </a:r>
            <a:r>
              <a:rPr lang="en-US" sz="800" spc="25" dirty="0">
                <a:latin typeface="Baskerville Old Face" panose="02020602080505020303" pitchFamily="18" charset="0"/>
              </a:rPr>
              <a:t> </a:t>
            </a:r>
            <a:r>
              <a:rPr lang="en-US" sz="800" spc="20" dirty="0">
                <a:latin typeface="Baskerville Old Face" panose="02020602080505020303" pitchFamily="18" charset="0"/>
              </a:rPr>
              <a:t>clinicians.</a:t>
            </a:r>
          </a:p>
          <a:p>
            <a:pPr marL="182880" marR="5080" indent="-171450" algn="l">
              <a:lnSpc>
                <a:spcPct val="100800"/>
              </a:lnSpc>
              <a:spcBef>
                <a:spcPts val="90"/>
              </a:spcBef>
              <a:buFont typeface="Arial" panose="020B0604020202020204" pitchFamily="34" charset="0"/>
              <a:buChar char="•"/>
              <a:tabLst>
                <a:tab pos="270510" algn="l"/>
              </a:tabLst>
            </a:pPr>
            <a:endParaRPr lang="en-US" sz="800" b="1" spc="20" dirty="0">
              <a:latin typeface="Baskerville Old Face" panose="02020602080505020303" pitchFamily="18" charset="0"/>
            </a:endParaRPr>
          </a:p>
          <a:p>
            <a:pPr marL="182880" marR="5080" indent="-171450" algn="l">
              <a:lnSpc>
                <a:spcPct val="100800"/>
              </a:lnSpc>
              <a:spcBef>
                <a:spcPts val="90"/>
              </a:spcBef>
              <a:buFont typeface="Arial" panose="020B0604020202020204" pitchFamily="34" charset="0"/>
              <a:buChar char="•"/>
              <a:tabLst>
                <a:tab pos="270510" algn="l"/>
              </a:tabLst>
            </a:pPr>
            <a:r>
              <a:rPr lang="en-US" b="1" spc="-5" dirty="0">
                <a:latin typeface="Baskerville Old Face" panose="02020602080505020303" pitchFamily="18" charset="0"/>
              </a:rPr>
              <a:t>Generalization</a:t>
            </a:r>
            <a:r>
              <a:rPr lang="en-US" b="1" dirty="0">
                <a:latin typeface="Baskerville Old Face" panose="02020602080505020303" pitchFamily="18" charset="0"/>
              </a:rPr>
              <a:t> </a:t>
            </a:r>
            <a:r>
              <a:rPr lang="en-US" b="1" spc="-15" dirty="0">
                <a:latin typeface="Baskerville Old Face" panose="02020602080505020303" pitchFamily="18" charset="0"/>
              </a:rPr>
              <a:t>to</a:t>
            </a:r>
            <a:r>
              <a:rPr lang="en-US" b="1" spc="15" dirty="0">
                <a:latin typeface="Baskerville Old Face" panose="02020602080505020303" pitchFamily="18" charset="0"/>
              </a:rPr>
              <a:t> </a:t>
            </a:r>
            <a:r>
              <a:rPr lang="en-US" b="1" spc="-15" dirty="0">
                <a:latin typeface="Baskerville Old Face" panose="02020602080505020303" pitchFamily="18" charset="0"/>
              </a:rPr>
              <a:t>New</a:t>
            </a:r>
            <a:r>
              <a:rPr lang="en-US" b="1" spc="-10" dirty="0">
                <a:latin typeface="Baskerville Old Face" panose="02020602080505020303" pitchFamily="18" charset="0"/>
              </a:rPr>
              <a:t> Populations:</a:t>
            </a:r>
            <a:r>
              <a:rPr lang="en-US" b="1" spc="20" dirty="0">
                <a:latin typeface="Baskerville Old Face" panose="02020602080505020303" pitchFamily="18" charset="0"/>
              </a:rPr>
              <a:t> </a:t>
            </a:r>
            <a:r>
              <a:rPr lang="en-US" sz="800" spc="15" dirty="0">
                <a:latin typeface="Baskerville Old Face" panose="02020602080505020303" pitchFamily="18" charset="0"/>
              </a:rPr>
              <a:t>Models</a:t>
            </a:r>
            <a:r>
              <a:rPr lang="en-US" sz="800" spc="10" dirty="0">
                <a:latin typeface="Baskerville Old Face" panose="02020602080505020303" pitchFamily="18" charset="0"/>
              </a:rPr>
              <a:t> </a:t>
            </a:r>
            <a:r>
              <a:rPr lang="en-US" sz="800" spc="20" dirty="0">
                <a:latin typeface="Baskerville Old Face" panose="02020602080505020303" pitchFamily="18" charset="0"/>
              </a:rPr>
              <a:t>trained </a:t>
            </a:r>
            <a:r>
              <a:rPr lang="en-US" sz="800" spc="25" dirty="0">
                <a:latin typeface="Baskerville Old Face" panose="02020602080505020303" pitchFamily="18" charset="0"/>
              </a:rPr>
              <a:t>on </a:t>
            </a:r>
            <a:r>
              <a:rPr lang="en-US" sz="800" spc="10" dirty="0">
                <a:latin typeface="Baskerville Old Face" panose="02020602080505020303" pitchFamily="18" charset="0"/>
              </a:rPr>
              <a:t>data</a:t>
            </a:r>
            <a:r>
              <a:rPr lang="en-US" sz="800" spc="20" dirty="0">
                <a:latin typeface="Baskerville Old Face" panose="02020602080505020303" pitchFamily="18" charset="0"/>
              </a:rPr>
              <a:t> </a:t>
            </a:r>
            <a:r>
              <a:rPr lang="en-US" sz="800" spc="25" dirty="0">
                <a:latin typeface="Baskerville Old Face" panose="02020602080505020303" pitchFamily="18" charset="0"/>
              </a:rPr>
              <a:t>from </a:t>
            </a:r>
            <a:r>
              <a:rPr lang="en-US" sz="800" spc="20" dirty="0">
                <a:latin typeface="Baskerville Old Face" panose="02020602080505020303" pitchFamily="18" charset="0"/>
              </a:rPr>
              <a:t>one</a:t>
            </a:r>
            <a:r>
              <a:rPr lang="en-US" sz="800" spc="30" dirty="0">
                <a:latin typeface="Baskerville Old Face" panose="02020602080505020303" pitchFamily="18" charset="0"/>
              </a:rPr>
              <a:t> </a:t>
            </a:r>
            <a:r>
              <a:rPr lang="en-US" sz="800" spc="15" dirty="0">
                <a:latin typeface="Baskerville Old Face" panose="02020602080505020303" pitchFamily="18" charset="0"/>
              </a:rPr>
              <a:t>population</a:t>
            </a:r>
            <a:r>
              <a:rPr lang="en-US" sz="800" spc="25" dirty="0">
                <a:latin typeface="Baskerville Old Face" panose="02020602080505020303" pitchFamily="18" charset="0"/>
              </a:rPr>
              <a:t> </a:t>
            </a:r>
            <a:r>
              <a:rPr lang="en-US" sz="800" spc="15" dirty="0">
                <a:latin typeface="Baskerville Old Face" panose="02020602080505020303" pitchFamily="18" charset="0"/>
              </a:rPr>
              <a:t>may</a:t>
            </a:r>
            <a:r>
              <a:rPr lang="en-US" sz="800" spc="5" dirty="0">
                <a:latin typeface="Baskerville Old Face" panose="02020602080505020303" pitchFamily="18" charset="0"/>
              </a:rPr>
              <a:t> </a:t>
            </a:r>
            <a:r>
              <a:rPr lang="en-US" sz="800" spc="20" dirty="0">
                <a:latin typeface="Baskerville Old Face" panose="02020602080505020303" pitchFamily="18" charset="0"/>
              </a:rPr>
              <a:t>not</a:t>
            </a:r>
            <a:r>
              <a:rPr lang="en-US" sz="800" spc="10" dirty="0">
                <a:latin typeface="Baskerville Old Face" panose="02020602080505020303" pitchFamily="18" charset="0"/>
              </a:rPr>
              <a:t> </a:t>
            </a:r>
            <a:r>
              <a:rPr lang="en-US" sz="800" spc="15" dirty="0">
                <a:latin typeface="Baskerville Old Face" panose="02020602080505020303" pitchFamily="18" charset="0"/>
              </a:rPr>
              <a:t>generalize</a:t>
            </a:r>
            <a:r>
              <a:rPr lang="en-US" sz="800" spc="5" dirty="0">
                <a:latin typeface="Baskerville Old Face" panose="02020602080505020303" pitchFamily="18" charset="0"/>
              </a:rPr>
              <a:t> well</a:t>
            </a:r>
            <a:r>
              <a:rPr lang="en-US" sz="800" spc="10" dirty="0">
                <a:latin typeface="Baskerville Old Face" panose="02020602080505020303" pitchFamily="18" charset="0"/>
              </a:rPr>
              <a:t> to </a:t>
            </a:r>
            <a:r>
              <a:rPr lang="en-US" sz="800" spc="-185" dirty="0">
                <a:latin typeface="Baskerville Old Face" panose="02020602080505020303" pitchFamily="18" charset="0"/>
              </a:rPr>
              <a:t> </a:t>
            </a:r>
            <a:r>
              <a:rPr lang="en-US" sz="800" spc="10" dirty="0">
                <a:latin typeface="Baskerville Old Face" panose="02020602080505020303" pitchFamily="18" charset="0"/>
              </a:rPr>
              <a:t>diverse</a:t>
            </a:r>
            <a:r>
              <a:rPr lang="en-US" sz="800" spc="25" dirty="0">
                <a:latin typeface="Baskerville Old Face" panose="02020602080505020303" pitchFamily="18" charset="0"/>
              </a:rPr>
              <a:t> </a:t>
            </a:r>
            <a:r>
              <a:rPr lang="en-US" sz="800" spc="15" dirty="0">
                <a:latin typeface="Baskerville Old Face" panose="02020602080505020303" pitchFamily="18" charset="0"/>
              </a:rPr>
              <a:t>patient</a:t>
            </a:r>
            <a:r>
              <a:rPr lang="en-US" sz="800" spc="10" dirty="0">
                <a:latin typeface="Baskerville Old Face" panose="02020602080505020303" pitchFamily="18" charset="0"/>
              </a:rPr>
              <a:t> </a:t>
            </a:r>
            <a:r>
              <a:rPr lang="en-US" sz="800" spc="20" dirty="0">
                <a:latin typeface="Baskerville Old Face" panose="02020602080505020303" pitchFamily="18" charset="0"/>
              </a:rPr>
              <a:t>populations,</a:t>
            </a:r>
            <a:r>
              <a:rPr lang="en-US" sz="800" spc="-5" dirty="0">
                <a:latin typeface="Baskerville Old Face" panose="02020602080505020303" pitchFamily="18" charset="0"/>
              </a:rPr>
              <a:t> </a:t>
            </a:r>
            <a:r>
              <a:rPr lang="en-US" sz="800" spc="15" dirty="0">
                <a:latin typeface="Baskerville Old Face" panose="02020602080505020303" pitchFamily="18" charset="0"/>
              </a:rPr>
              <a:t>leading</a:t>
            </a:r>
            <a:r>
              <a:rPr lang="en-US" sz="800" spc="10" dirty="0">
                <a:latin typeface="Baskerville Old Face" panose="02020602080505020303" pitchFamily="18" charset="0"/>
              </a:rPr>
              <a:t> to</a:t>
            </a:r>
            <a:r>
              <a:rPr lang="en-US" sz="800" spc="25" dirty="0">
                <a:latin typeface="Baskerville Old Face" panose="02020602080505020303" pitchFamily="18" charset="0"/>
              </a:rPr>
              <a:t> </a:t>
            </a:r>
            <a:r>
              <a:rPr lang="en-US" sz="800" spc="10" dirty="0">
                <a:latin typeface="Baskerville Old Face" panose="02020602080505020303" pitchFamily="18" charset="0"/>
              </a:rPr>
              <a:t>biases</a:t>
            </a:r>
            <a:r>
              <a:rPr lang="en-US" sz="800" spc="25" dirty="0">
                <a:latin typeface="Baskerville Old Face" panose="02020602080505020303" pitchFamily="18" charset="0"/>
              </a:rPr>
              <a:t> </a:t>
            </a:r>
            <a:r>
              <a:rPr lang="en-US" sz="800" spc="20" dirty="0">
                <a:latin typeface="Baskerville Old Face" panose="02020602080505020303" pitchFamily="18" charset="0"/>
              </a:rPr>
              <a:t>and </a:t>
            </a:r>
            <a:r>
              <a:rPr lang="en-US" sz="800" spc="25" dirty="0">
                <a:latin typeface="Baskerville Old Face" panose="02020602080505020303" pitchFamily="18" charset="0"/>
              </a:rPr>
              <a:t> </a:t>
            </a:r>
            <a:r>
              <a:rPr lang="en-US" sz="800" spc="20" dirty="0">
                <a:latin typeface="Baskerville Old Face" panose="02020602080505020303" pitchFamily="18" charset="0"/>
              </a:rPr>
              <a:t>reduced </a:t>
            </a:r>
            <a:r>
              <a:rPr lang="en-US" sz="800" spc="25" dirty="0">
                <a:latin typeface="Baskerville Old Face" panose="02020602080505020303" pitchFamily="18" charset="0"/>
              </a:rPr>
              <a:t>performance.</a:t>
            </a:r>
            <a:endParaRPr lang="en-US" sz="800" dirty="0">
              <a:latin typeface="Baskerville Old Face" panose="02020602080505020303" pitchFamily="18" charset="0"/>
            </a:endParaRPr>
          </a:p>
        </p:txBody>
      </p:sp>
      <p:pic>
        <p:nvPicPr>
          <p:cNvPr id="23" name="Picture 22" descr="A picture containing text&#10;&#10;Description automatically generated">
            <a:extLst>
              <a:ext uri="{FF2B5EF4-FFF2-40B4-BE49-F238E27FC236}">
                <a16:creationId xmlns:a16="http://schemas.microsoft.com/office/drawing/2014/main" id="{CFBA1306-A1B2-BBFF-BF3B-E37B4C353D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32150" y="1187450"/>
            <a:ext cx="2286000" cy="1863212"/>
          </a:xfrm>
          <a:prstGeom prst="rect">
            <a:avLst/>
          </a:prstGeom>
        </p:spPr>
      </p:pic>
      <p:sp>
        <p:nvSpPr>
          <p:cNvPr id="24" name="TextBox 23">
            <a:extLst>
              <a:ext uri="{FF2B5EF4-FFF2-40B4-BE49-F238E27FC236}">
                <a16:creationId xmlns:a16="http://schemas.microsoft.com/office/drawing/2014/main" id="{9CAA5C22-07D9-2455-4061-8FECC6440D07}"/>
              </a:ext>
            </a:extLst>
          </p:cNvPr>
          <p:cNvSpPr txBox="1"/>
          <p:nvPr/>
        </p:nvSpPr>
        <p:spPr>
          <a:xfrm>
            <a:off x="3232150" y="273050"/>
            <a:ext cx="2209800" cy="902811"/>
          </a:xfrm>
          <a:prstGeom prst="rect">
            <a:avLst/>
          </a:prstGeom>
          <a:noFill/>
        </p:spPr>
        <p:txBody>
          <a:bodyPr wrap="square" rtlCol="0">
            <a:spAutoFit/>
          </a:bodyPr>
          <a:lstStyle/>
          <a:p>
            <a:pPr marL="12065" marR="5080">
              <a:lnSpc>
                <a:spcPts val="1050"/>
              </a:lnSpc>
              <a:spcBef>
                <a:spcPts val="30"/>
              </a:spcBef>
              <a:tabLst>
                <a:tab pos="271145" algn="l"/>
              </a:tabLst>
            </a:pPr>
            <a:r>
              <a:rPr lang="en-US" sz="900" b="1" dirty="0">
                <a:highlight>
                  <a:srgbClr val="C0C0C0"/>
                </a:highlight>
                <a:latin typeface="Baskerville Old Face" panose="02020602080505020303" pitchFamily="18" charset="0"/>
                <a:cs typeface="Cambria"/>
              </a:rPr>
              <a:t>Ethical</a:t>
            </a:r>
            <a:r>
              <a:rPr lang="en-US" sz="900" b="1" spc="10" dirty="0">
                <a:highlight>
                  <a:srgbClr val="C0C0C0"/>
                </a:highlight>
                <a:latin typeface="Baskerville Old Face" panose="02020602080505020303" pitchFamily="18" charset="0"/>
                <a:cs typeface="Cambria"/>
              </a:rPr>
              <a:t> </a:t>
            </a:r>
            <a:r>
              <a:rPr lang="en-US" sz="900" b="1" dirty="0">
                <a:highlight>
                  <a:srgbClr val="C0C0C0"/>
                </a:highlight>
                <a:latin typeface="Baskerville Old Face" panose="02020602080505020303" pitchFamily="18" charset="0"/>
                <a:cs typeface="Cambria"/>
              </a:rPr>
              <a:t>Considerations</a:t>
            </a:r>
            <a:r>
              <a:rPr lang="en-US" sz="800" b="1" dirty="0">
                <a:highlight>
                  <a:srgbClr val="C0C0C0"/>
                </a:highlight>
                <a:latin typeface="Baskerville Old Face" panose="02020602080505020303" pitchFamily="18" charset="0"/>
                <a:cs typeface="Cambria"/>
              </a:rPr>
              <a:t>:</a:t>
            </a:r>
            <a:r>
              <a:rPr lang="en-US" sz="800" b="1" spc="25" dirty="0">
                <a:highlight>
                  <a:srgbClr val="C0C0C0"/>
                </a:highlight>
                <a:latin typeface="Baskerville Old Face" panose="02020602080505020303" pitchFamily="18" charset="0"/>
                <a:cs typeface="Cambria"/>
              </a:rPr>
              <a:t> </a:t>
            </a:r>
            <a:r>
              <a:rPr lang="en-US" sz="800" spc="25" dirty="0">
                <a:highlight>
                  <a:srgbClr val="C0C0C0"/>
                </a:highlight>
                <a:latin typeface="Baskerville Old Face" panose="02020602080505020303" pitchFamily="18" charset="0"/>
                <a:cs typeface="Cambria"/>
              </a:rPr>
              <a:t>Deep</a:t>
            </a:r>
            <a:r>
              <a:rPr lang="en-US" sz="800" spc="-5" dirty="0">
                <a:highlight>
                  <a:srgbClr val="C0C0C0"/>
                </a:highlight>
                <a:latin typeface="Baskerville Old Face" panose="02020602080505020303" pitchFamily="18" charset="0"/>
                <a:cs typeface="Cambria"/>
              </a:rPr>
              <a:t> </a:t>
            </a:r>
            <a:r>
              <a:rPr lang="en-US" sz="800" spc="20" dirty="0">
                <a:highlight>
                  <a:srgbClr val="C0C0C0"/>
                </a:highlight>
                <a:latin typeface="Baskerville Old Face" panose="02020602080505020303" pitchFamily="18" charset="0"/>
                <a:cs typeface="Cambria"/>
              </a:rPr>
              <a:t>learning</a:t>
            </a:r>
            <a:r>
              <a:rPr lang="en-US" sz="800" spc="25" dirty="0">
                <a:highlight>
                  <a:srgbClr val="C0C0C0"/>
                </a:highlight>
                <a:latin typeface="Baskerville Old Face" panose="02020602080505020303" pitchFamily="18" charset="0"/>
                <a:cs typeface="Cambria"/>
              </a:rPr>
              <a:t> </a:t>
            </a:r>
            <a:r>
              <a:rPr lang="en-US" sz="800" spc="20" dirty="0">
                <a:highlight>
                  <a:srgbClr val="C0C0C0"/>
                </a:highlight>
                <a:latin typeface="Baskerville Old Face" panose="02020602080505020303" pitchFamily="18" charset="0"/>
                <a:cs typeface="Cambria"/>
              </a:rPr>
              <a:t>in</a:t>
            </a:r>
            <a:r>
              <a:rPr lang="en-US" sz="800" spc="25" dirty="0">
                <a:highlight>
                  <a:srgbClr val="C0C0C0"/>
                </a:highlight>
                <a:latin typeface="Baskerville Old Face" panose="02020602080505020303" pitchFamily="18" charset="0"/>
                <a:cs typeface="Cambria"/>
              </a:rPr>
              <a:t> </a:t>
            </a:r>
            <a:r>
              <a:rPr lang="en-US" sz="800" spc="20" dirty="0">
                <a:highlight>
                  <a:srgbClr val="C0C0C0"/>
                </a:highlight>
                <a:latin typeface="Baskerville Old Face" panose="02020602080505020303" pitchFamily="18" charset="0"/>
                <a:cs typeface="Cambria"/>
              </a:rPr>
              <a:t>medical </a:t>
            </a:r>
            <a:r>
              <a:rPr lang="en-US" sz="800" spc="25" dirty="0">
                <a:highlight>
                  <a:srgbClr val="C0C0C0"/>
                </a:highlight>
                <a:latin typeface="Baskerville Old Face" panose="02020602080505020303" pitchFamily="18" charset="0"/>
                <a:cs typeface="Cambria"/>
              </a:rPr>
              <a:t> </a:t>
            </a:r>
            <a:r>
              <a:rPr lang="en-US" sz="800" spc="20" dirty="0">
                <a:highlight>
                  <a:srgbClr val="C0C0C0"/>
                </a:highlight>
                <a:latin typeface="Baskerville Old Face" panose="02020602080505020303" pitchFamily="18" charset="0"/>
                <a:cs typeface="Cambria"/>
              </a:rPr>
              <a:t>image</a:t>
            </a:r>
            <a:r>
              <a:rPr lang="en-US" sz="800" spc="30" dirty="0">
                <a:highlight>
                  <a:srgbClr val="C0C0C0"/>
                </a:highlight>
                <a:latin typeface="Baskerville Old Face" panose="02020602080505020303" pitchFamily="18" charset="0"/>
                <a:cs typeface="Cambria"/>
              </a:rPr>
              <a:t> </a:t>
            </a:r>
            <a:r>
              <a:rPr lang="en-US" sz="800" spc="10" dirty="0">
                <a:highlight>
                  <a:srgbClr val="C0C0C0"/>
                </a:highlight>
                <a:latin typeface="Baskerville Old Face" panose="02020602080505020303" pitchFamily="18" charset="0"/>
                <a:cs typeface="Cambria"/>
              </a:rPr>
              <a:t>analysis</a:t>
            </a:r>
            <a:r>
              <a:rPr lang="en-US" sz="800" spc="30" dirty="0">
                <a:highlight>
                  <a:srgbClr val="C0C0C0"/>
                </a:highlight>
                <a:latin typeface="Baskerville Old Face" panose="02020602080505020303" pitchFamily="18" charset="0"/>
                <a:cs typeface="Cambria"/>
              </a:rPr>
              <a:t> </a:t>
            </a:r>
            <a:r>
              <a:rPr lang="en-US" sz="800" spc="15" dirty="0">
                <a:highlight>
                  <a:srgbClr val="C0C0C0"/>
                </a:highlight>
                <a:latin typeface="Baskerville Old Face" panose="02020602080505020303" pitchFamily="18" charset="0"/>
                <a:cs typeface="Cambria"/>
              </a:rPr>
              <a:t>raises</a:t>
            </a:r>
            <a:r>
              <a:rPr lang="en-US" sz="800" spc="30" dirty="0">
                <a:highlight>
                  <a:srgbClr val="C0C0C0"/>
                </a:highlight>
                <a:latin typeface="Baskerville Old Face" panose="02020602080505020303" pitchFamily="18" charset="0"/>
                <a:cs typeface="Cambria"/>
              </a:rPr>
              <a:t> </a:t>
            </a:r>
            <a:r>
              <a:rPr lang="en-US" sz="800" spc="15" dirty="0">
                <a:highlight>
                  <a:srgbClr val="C0C0C0"/>
                </a:highlight>
                <a:latin typeface="Baskerville Old Face" panose="02020602080505020303" pitchFamily="18" charset="0"/>
                <a:cs typeface="Cambria"/>
              </a:rPr>
              <a:t>ethical</a:t>
            </a:r>
            <a:r>
              <a:rPr lang="en-US" sz="800" spc="30" dirty="0">
                <a:highlight>
                  <a:srgbClr val="C0C0C0"/>
                </a:highlight>
                <a:latin typeface="Baskerville Old Face" panose="02020602080505020303" pitchFamily="18" charset="0"/>
                <a:cs typeface="Cambria"/>
              </a:rPr>
              <a:t> </a:t>
            </a:r>
            <a:r>
              <a:rPr lang="en-US" sz="800" spc="25" dirty="0">
                <a:highlight>
                  <a:srgbClr val="C0C0C0"/>
                </a:highlight>
                <a:latin typeface="Baskerville Old Face" panose="02020602080505020303" pitchFamily="18" charset="0"/>
                <a:cs typeface="Cambria"/>
              </a:rPr>
              <a:t>concerns</a:t>
            </a:r>
            <a:r>
              <a:rPr lang="en-US" sz="800" spc="35" dirty="0">
                <a:highlight>
                  <a:srgbClr val="C0C0C0"/>
                </a:highlight>
                <a:latin typeface="Baskerville Old Face" panose="02020602080505020303" pitchFamily="18" charset="0"/>
                <a:cs typeface="Cambria"/>
              </a:rPr>
              <a:t> </a:t>
            </a:r>
            <a:r>
              <a:rPr lang="en-US" sz="800" spc="15" dirty="0">
                <a:highlight>
                  <a:srgbClr val="C0C0C0"/>
                </a:highlight>
                <a:latin typeface="Baskerville Old Face" panose="02020602080505020303" pitchFamily="18" charset="0"/>
                <a:cs typeface="Cambria"/>
              </a:rPr>
              <a:t>regarding</a:t>
            </a:r>
            <a:r>
              <a:rPr lang="en-US" sz="800" spc="30" dirty="0">
                <a:highlight>
                  <a:srgbClr val="C0C0C0"/>
                </a:highlight>
                <a:latin typeface="Baskerville Old Face" panose="02020602080505020303" pitchFamily="18" charset="0"/>
                <a:cs typeface="Cambria"/>
              </a:rPr>
              <a:t> </a:t>
            </a:r>
            <a:r>
              <a:rPr lang="en-US" sz="800" spc="15" dirty="0">
                <a:highlight>
                  <a:srgbClr val="C0C0C0"/>
                </a:highlight>
                <a:latin typeface="Baskerville Old Face" panose="02020602080505020303" pitchFamily="18" charset="0"/>
                <a:cs typeface="Cambria"/>
              </a:rPr>
              <a:t>patient</a:t>
            </a:r>
            <a:r>
              <a:rPr lang="en-US" sz="800" dirty="0">
                <a:highlight>
                  <a:srgbClr val="C0C0C0"/>
                </a:highlight>
                <a:latin typeface="Baskerville Old Face" panose="02020602080505020303" pitchFamily="18" charset="0"/>
                <a:cs typeface="Cambria"/>
              </a:rPr>
              <a:t> </a:t>
            </a:r>
            <a:r>
              <a:rPr lang="en-US" sz="800" spc="10" dirty="0">
                <a:highlight>
                  <a:srgbClr val="C0C0C0"/>
                </a:highlight>
                <a:latin typeface="Baskerville Old Face" panose="02020602080505020303" pitchFamily="18" charset="0"/>
                <a:cs typeface="Cambria"/>
              </a:rPr>
              <a:t>privacy,</a:t>
            </a:r>
            <a:r>
              <a:rPr lang="en-US" sz="800" spc="25" dirty="0">
                <a:highlight>
                  <a:srgbClr val="C0C0C0"/>
                </a:highlight>
                <a:latin typeface="Baskerville Old Face" panose="02020602080505020303" pitchFamily="18" charset="0"/>
                <a:cs typeface="Cambria"/>
              </a:rPr>
              <a:t> </a:t>
            </a:r>
            <a:r>
              <a:rPr lang="en-US" sz="800" spc="10" dirty="0">
                <a:highlight>
                  <a:srgbClr val="C0C0C0"/>
                </a:highlight>
                <a:latin typeface="Baskerville Old Face" panose="02020602080505020303" pitchFamily="18" charset="0"/>
                <a:cs typeface="Cambria"/>
              </a:rPr>
              <a:t>data</a:t>
            </a:r>
            <a:r>
              <a:rPr lang="en-US" sz="800" spc="15" dirty="0">
                <a:highlight>
                  <a:srgbClr val="C0C0C0"/>
                </a:highlight>
                <a:latin typeface="Baskerville Old Face" panose="02020602080505020303" pitchFamily="18" charset="0"/>
                <a:cs typeface="Cambria"/>
              </a:rPr>
              <a:t> </a:t>
            </a:r>
            <a:r>
              <a:rPr lang="en-US" sz="800" spc="20" dirty="0">
                <a:highlight>
                  <a:srgbClr val="C0C0C0"/>
                </a:highlight>
                <a:latin typeface="Baskerville Old Face" panose="02020602080505020303" pitchFamily="18" charset="0"/>
                <a:cs typeface="Cambria"/>
              </a:rPr>
              <a:t>ownership,</a:t>
            </a:r>
            <a:r>
              <a:rPr lang="en-US" sz="800" spc="25" dirty="0">
                <a:highlight>
                  <a:srgbClr val="C0C0C0"/>
                </a:highlight>
                <a:latin typeface="Baskerville Old Face" panose="02020602080505020303" pitchFamily="18" charset="0"/>
                <a:cs typeface="Cambria"/>
              </a:rPr>
              <a:t> </a:t>
            </a:r>
            <a:r>
              <a:rPr lang="en-US" sz="800" spc="20" dirty="0">
                <a:highlight>
                  <a:srgbClr val="C0C0C0"/>
                </a:highlight>
                <a:latin typeface="Baskerville Old Face" panose="02020602080505020303" pitchFamily="18" charset="0"/>
                <a:cs typeface="Cambria"/>
              </a:rPr>
              <a:t>and</a:t>
            </a:r>
            <a:r>
              <a:rPr lang="en-US" sz="800" spc="30" dirty="0">
                <a:highlight>
                  <a:srgbClr val="C0C0C0"/>
                </a:highlight>
                <a:latin typeface="Baskerville Old Face" panose="02020602080505020303" pitchFamily="18" charset="0"/>
                <a:cs typeface="Cambria"/>
              </a:rPr>
              <a:t> </a:t>
            </a:r>
            <a:r>
              <a:rPr lang="en-US" sz="800" spc="15" dirty="0">
                <a:highlight>
                  <a:srgbClr val="C0C0C0"/>
                </a:highlight>
                <a:latin typeface="Baskerville Old Face" panose="02020602080505020303" pitchFamily="18" charset="0"/>
                <a:cs typeface="Cambria"/>
              </a:rPr>
              <a:t>potential</a:t>
            </a:r>
            <a:r>
              <a:rPr lang="en-US" sz="800" spc="25" dirty="0">
                <a:highlight>
                  <a:srgbClr val="C0C0C0"/>
                </a:highlight>
                <a:latin typeface="Baskerville Old Face" panose="02020602080505020303" pitchFamily="18" charset="0"/>
                <a:cs typeface="Cambria"/>
              </a:rPr>
              <a:t> </a:t>
            </a:r>
            <a:r>
              <a:rPr lang="en-US" sz="800" spc="10" dirty="0">
                <a:highlight>
                  <a:srgbClr val="C0C0C0"/>
                </a:highlight>
                <a:latin typeface="Baskerville Old Face" panose="02020602080505020303" pitchFamily="18" charset="0"/>
                <a:cs typeface="Cambria"/>
              </a:rPr>
              <a:t>biases</a:t>
            </a:r>
            <a:r>
              <a:rPr lang="en-US" sz="800" spc="25" dirty="0">
                <a:highlight>
                  <a:srgbClr val="C0C0C0"/>
                </a:highlight>
                <a:latin typeface="Baskerville Old Face" panose="02020602080505020303" pitchFamily="18" charset="0"/>
                <a:cs typeface="Cambria"/>
              </a:rPr>
              <a:t> </a:t>
            </a:r>
            <a:r>
              <a:rPr lang="en-US" sz="800" spc="20" dirty="0">
                <a:highlight>
                  <a:srgbClr val="C0C0C0"/>
                </a:highlight>
                <a:latin typeface="Baskerville Old Face" panose="02020602080505020303" pitchFamily="18" charset="0"/>
                <a:cs typeface="Cambria"/>
              </a:rPr>
              <a:t>in </a:t>
            </a:r>
            <a:r>
              <a:rPr lang="en-US" sz="800" spc="-180" dirty="0">
                <a:highlight>
                  <a:srgbClr val="C0C0C0"/>
                </a:highlight>
                <a:latin typeface="Baskerville Old Face" panose="02020602080505020303" pitchFamily="18" charset="0"/>
                <a:cs typeface="Cambria"/>
              </a:rPr>
              <a:t> </a:t>
            </a:r>
            <a:r>
              <a:rPr lang="en-US" sz="800" spc="30" dirty="0">
                <a:highlight>
                  <a:srgbClr val="C0C0C0"/>
                </a:highlight>
                <a:latin typeface="Baskerville Old Face" panose="02020602080505020303" pitchFamily="18" charset="0"/>
                <a:cs typeface="Cambria"/>
              </a:rPr>
              <a:t>decision-making.</a:t>
            </a:r>
            <a:endParaRPr lang="en-US" sz="800" dirty="0">
              <a:highlight>
                <a:srgbClr val="C0C0C0"/>
              </a:highlight>
              <a:latin typeface="Baskerville Old Face" panose="02020602080505020303" pitchFamily="18" charset="0"/>
              <a:cs typeface="Cambria"/>
            </a:endParaRPr>
          </a:p>
          <a:p>
            <a:endParaRPr lang="en-US" sz="1600" dirty="0"/>
          </a:p>
        </p:txBody>
      </p:sp>
      <p:pic>
        <p:nvPicPr>
          <p:cNvPr id="25" name="Recorded Sound">
            <a:hlinkClick r:id="" action="ppaction://media"/>
            <a:extLst>
              <a:ext uri="{FF2B5EF4-FFF2-40B4-BE49-F238E27FC236}">
                <a16:creationId xmlns:a16="http://schemas.microsoft.com/office/drawing/2014/main" id="{2A260D81-53F1-B281-AD9A-AF4D40E55CC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82875" y="14001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95"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260350" y="196850"/>
            <a:ext cx="2362200" cy="475130"/>
          </a:xfrm>
          <a:prstGeom prst="rect">
            <a:avLst/>
          </a:prstGeom>
        </p:spPr>
        <p:txBody>
          <a:bodyPr vert="horz" wrap="square" lIns="0" tIns="13335" rIns="0" bIns="0" rtlCol="0">
            <a:spAutoFit/>
          </a:bodyPr>
          <a:lstStyle/>
          <a:p>
            <a:pPr marL="12700" marR="5080" algn="ctr">
              <a:lnSpc>
                <a:spcPct val="99600"/>
              </a:lnSpc>
              <a:spcBef>
                <a:spcPts val="105"/>
              </a:spcBef>
            </a:pPr>
            <a:r>
              <a:rPr sz="1000" spc="-10" dirty="0">
                <a:latin typeface="Times New Roman"/>
                <a:cs typeface="Times New Roman"/>
              </a:rPr>
              <a:t>C</a:t>
            </a:r>
            <a:r>
              <a:rPr sz="1000" spc="-40" dirty="0">
                <a:latin typeface="Times New Roman"/>
                <a:cs typeface="Times New Roman"/>
              </a:rPr>
              <a:t>U</a:t>
            </a:r>
            <a:r>
              <a:rPr sz="1000" spc="-5" dirty="0">
                <a:latin typeface="Times New Roman"/>
                <a:cs typeface="Times New Roman"/>
              </a:rPr>
              <a:t>RR</a:t>
            </a:r>
            <a:r>
              <a:rPr sz="1000" spc="-25" dirty="0">
                <a:latin typeface="Times New Roman"/>
                <a:cs typeface="Times New Roman"/>
              </a:rPr>
              <a:t>E</a:t>
            </a:r>
            <a:r>
              <a:rPr sz="1000" spc="10" dirty="0">
                <a:latin typeface="Times New Roman"/>
                <a:cs typeface="Times New Roman"/>
              </a:rPr>
              <a:t>N</a:t>
            </a:r>
            <a:r>
              <a:rPr sz="1000" spc="40" dirty="0">
                <a:latin typeface="Times New Roman"/>
                <a:cs typeface="Times New Roman"/>
              </a:rPr>
              <a:t>T</a:t>
            </a:r>
            <a:r>
              <a:rPr sz="1000" spc="-125" dirty="0">
                <a:latin typeface="Times New Roman"/>
                <a:cs typeface="Times New Roman"/>
              </a:rPr>
              <a:t> </a:t>
            </a:r>
            <a:r>
              <a:rPr sz="1000" spc="-70" dirty="0">
                <a:latin typeface="Times New Roman"/>
                <a:cs typeface="Times New Roman"/>
              </a:rPr>
              <a:t>A</a:t>
            </a:r>
            <a:r>
              <a:rPr sz="1000" spc="10" dirty="0">
                <a:latin typeface="Times New Roman"/>
                <a:cs typeface="Times New Roman"/>
              </a:rPr>
              <a:t>N</a:t>
            </a:r>
            <a:r>
              <a:rPr sz="1000" spc="65" dirty="0">
                <a:latin typeface="Times New Roman"/>
                <a:cs typeface="Times New Roman"/>
              </a:rPr>
              <a:t>D</a:t>
            </a:r>
            <a:r>
              <a:rPr lang="en-US" sz="1000" spc="65" dirty="0">
                <a:latin typeface="Times New Roman"/>
                <a:cs typeface="Times New Roman"/>
              </a:rPr>
              <a:t> </a:t>
            </a:r>
            <a:r>
              <a:rPr sz="1000" spc="10" dirty="0">
                <a:latin typeface="Times New Roman"/>
                <a:cs typeface="Times New Roman"/>
              </a:rPr>
              <a:t>POTIENTIAL</a:t>
            </a:r>
            <a:br>
              <a:rPr lang="en-US" sz="1000" spc="10" dirty="0">
                <a:latin typeface="Times New Roman"/>
                <a:cs typeface="Times New Roman"/>
              </a:rPr>
            </a:br>
            <a:r>
              <a:rPr lang="en-US" sz="1000" spc="10" dirty="0">
                <a:latin typeface="Times New Roman"/>
                <a:cs typeface="Times New Roman"/>
              </a:rPr>
              <a:t>ADVANCEMENTS AND</a:t>
            </a:r>
            <a:r>
              <a:rPr sz="1000" spc="10" dirty="0">
                <a:latin typeface="Times New Roman"/>
                <a:cs typeface="Times New Roman"/>
              </a:rPr>
              <a:t> </a:t>
            </a:r>
            <a:r>
              <a:rPr sz="1000" spc="-70" dirty="0">
                <a:latin typeface="Times New Roman"/>
                <a:cs typeface="Times New Roman"/>
              </a:rPr>
              <a:t>A</a:t>
            </a:r>
            <a:r>
              <a:rPr sz="1000" spc="75" dirty="0">
                <a:latin typeface="Times New Roman"/>
                <a:cs typeface="Times New Roman"/>
              </a:rPr>
              <a:t>PP</a:t>
            </a:r>
            <a:r>
              <a:rPr sz="1000" spc="-55" dirty="0">
                <a:latin typeface="Times New Roman"/>
                <a:cs typeface="Times New Roman"/>
              </a:rPr>
              <a:t>L</a:t>
            </a:r>
            <a:r>
              <a:rPr sz="1000" dirty="0">
                <a:latin typeface="Times New Roman"/>
                <a:cs typeface="Times New Roman"/>
              </a:rPr>
              <a:t>I</a:t>
            </a:r>
            <a:r>
              <a:rPr sz="1000" spc="-10" dirty="0">
                <a:latin typeface="Times New Roman"/>
                <a:cs typeface="Times New Roman"/>
              </a:rPr>
              <a:t>C</a:t>
            </a:r>
            <a:r>
              <a:rPr sz="1000" spc="15" dirty="0">
                <a:latin typeface="Times New Roman"/>
                <a:cs typeface="Times New Roman"/>
              </a:rPr>
              <a:t>I</a:t>
            </a:r>
            <a:r>
              <a:rPr sz="1000" spc="-70" dirty="0">
                <a:latin typeface="Times New Roman"/>
                <a:cs typeface="Times New Roman"/>
              </a:rPr>
              <a:t>A</a:t>
            </a:r>
            <a:r>
              <a:rPr sz="1000" spc="15" dirty="0">
                <a:latin typeface="Times New Roman"/>
                <a:cs typeface="Times New Roman"/>
              </a:rPr>
              <a:t>I</a:t>
            </a:r>
            <a:r>
              <a:rPr sz="1000" spc="40" dirty="0">
                <a:latin typeface="Times New Roman"/>
                <a:cs typeface="Times New Roman"/>
              </a:rPr>
              <a:t>T</a:t>
            </a:r>
            <a:r>
              <a:rPr sz="1000" spc="50" dirty="0">
                <a:latin typeface="Times New Roman"/>
                <a:cs typeface="Times New Roman"/>
              </a:rPr>
              <a:t>O</a:t>
            </a:r>
            <a:r>
              <a:rPr sz="1000" spc="10" dirty="0">
                <a:latin typeface="Times New Roman"/>
                <a:cs typeface="Times New Roman"/>
              </a:rPr>
              <a:t>N</a:t>
            </a:r>
            <a:r>
              <a:rPr lang="en-US" sz="1000" spc="10" dirty="0">
                <a:latin typeface="Times New Roman"/>
                <a:cs typeface="Times New Roman"/>
              </a:rPr>
              <a:t>S</a:t>
            </a:r>
            <a:endParaRPr sz="1000" dirty="0">
              <a:latin typeface="Times New Roman"/>
              <a:cs typeface="Times New Roman"/>
            </a:endParaRPr>
          </a:p>
        </p:txBody>
      </p:sp>
      <p:sp>
        <p:nvSpPr>
          <p:cNvPr id="7" name="object 7"/>
          <p:cNvSpPr txBox="1"/>
          <p:nvPr/>
        </p:nvSpPr>
        <p:spPr>
          <a:xfrm>
            <a:off x="184150" y="425450"/>
            <a:ext cx="2665827" cy="2572499"/>
          </a:xfrm>
          <a:prstGeom prst="rect">
            <a:avLst/>
          </a:prstGeom>
        </p:spPr>
        <p:txBody>
          <a:bodyPr vert="horz" wrap="square" lIns="0" tIns="12700" rIns="0" bIns="0" rtlCol="0">
            <a:spAutoFit/>
          </a:bodyPr>
          <a:lstStyle/>
          <a:p>
            <a:pPr marL="116205" indent="-95250">
              <a:lnSpc>
                <a:spcPct val="100000"/>
              </a:lnSpc>
              <a:spcBef>
                <a:spcPts val="100"/>
              </a:spcBef>
              <a:buSzPct val="91304"/>
              <a:buAutoNum type="arabicPeriod"/>
              <a:tabLst>
                <a:tab pos="116839" algn="l"/>
              </a:tabLst>
            </a:pPr>
            <a:endParaRPr lang="en-US" sz="800" b="1" dirty="0">
              <a:latin typeface="Cambria"/>
              <a:cs typeface="Cambria"/>
            </a:endParaRPr>
          </a:p>
          <a:p>
            <a:pPr marL="116205" indent="-95250">
              <a:lnSpc>
                <a:spcPct val="100000"/>
              </a:lnSpc>
              <a:spcBef>
                <a:spcPts val="100"/>
              </a:spcBef>
              <a:buSzPct val="91304"/>
              <a:buAutoNum type="arabicPeriod"/>
              <a:tabLst>
                <a:tab pos="116839" algn="l"/>
              </a:tabLst>
            </a:pPr>
            <a:endParaRPr lang="en-US" sz="800" b="1" dirty="0">
              <a:latin typeface="Cambria"/>
              <a:cs typeface="Cambria"/>
            </a:endParaRPr>
          </a:p>
          <a:p>
            <a:pPr marL="116205" indent="-95250">
              <a:lnSpc>
                <a:spcPct val="100000"/>
              </a:lnSpc>
              <a:spcBef>
                <a:spcPts val="100"/>
              </a:spcBef>
              <a:buSzPct val="91304"/>
              <a:buAutoNum type="arabicPeriod"/>
              <a:tabLst>
                <a:tab pos="116839" algn="l"/>
              </a:tabLst>
            </a:pPr>
            <a:r>
              <a:rPr sz="800" b="1" dirty="0">
                <a:latin typeface="Cambria"/>
                <a:cs typeface="Cambria"/>
              </a:rPr>
              <a:t>HealthCare</a:t>
            </a:r>
            <a:r>
              <a:rPr lang="en-US" sz="800" b="1" dirty="0">
                <a:latin typeface="Cambria"/>
                <a:cs typeface="Cambria"/>
              </a:rPr>
              <a:t>:</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Medical image analysis </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Clinical decision report</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Drug discovery</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Disease risk assessment</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Telemedicine</a:t>
            </a:r>
          </a:p>
          <a:p>
            <a:pPr marL="20955">
              <a:lnSpc>
                <a:spcPct val="100000"/>
              </a:lnSpc>
              <a:spcBef>
                <a:spcPts val="100"/>
              </a:spcBef>
              <a:buSzPct val="91304"/>
              <a:tabLst>
                <a:tab pos="116839" algn="l"/>
              </a:tabLst>
            </a:pPr>
            <a:r>
              <a:rPr lang="en-US" sz="800" b="1" dirty="0">
                <a:latin typeface="Cambria"/>
                <a:cs typeface="Cambria"/>
              </a:rPr>
              <a:t>2. Transportation:</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Autonomous vehicles</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Traffic management</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Object decision and tracking</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Natural Language Processing</a:t>
            </a:r>
          </a:p>
          <a:p>
            <a:pPr marL="20955">
              <a:lnSpc>
                <a:spcPct val="100000"/>
              </a:lnSpc>
              <a:spcBef>
                <a:spcPts val="100"/>
              </a:spcBef>
              <a:buSzPct val="91304"/>
              <a:tabLst>
                <a:tab pos="116839" algn="l"/>
              </a:tabLst>
            </a:pPr>
            <a:r>
              <a:rPr lang="en-US" sz="800" b="1" dirty="0">
                <a:latin typeface="Cambria"/>
                <a:cs typeface="Cambria"/>
              </a:rPr>
              <a:t>3. Security:</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Facial Recognition</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Video surveillance</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Threat Detection</a:t>
            </a:r>
          </a:p>
          <a:p>
            <a:pPr marL="306705" indent="-285750">
              <a:lnSpc>
                <a:spcPct val="100000"/>
              </a:lnSpc>
              <a:spcBef>
                <a:spcPts val="100"/>
              </a:spcBef>
              <a:buSzPct val="91304"/>
              <a:buFont typeface="+mj-lt"/>
              <a:buAutoNum type="romanLcPeriod"/>
              <a:tabLst>
                <a:tab pos="116839" algn="l"/>
              </a:tabLst>
            </a:pPr>
            <a:r>
              <a:rPr lang="en-US" sz="700" dirty="0">
                <a:latin typeface="Cambria"/>
                <a:cs typeface="Cambria"/>
              </a:rPr>
              <a:t>Cyber security</a:t>
            </a:r>
          </a:p>
          <a:p>
            <a:pPr marL="306705" indent="-285750">
              <a:lnSpc>
                <a:spcPct val="100000"/>
              </a:lnSpc>
              <a:spcBef>
                <a:spcPts val="100"/>
              </a:spcBef>
              <a:buSzPct val="91304"/>
              <a:buFont typeface="+mj-lt"/>
              <a:buAutoNum type="romanLcPeriod"/>
              <a:tabLst>
                <a:tab pos="116839" algn="l"/>
              </a:tabLst>
            </a:pPr>
            <a:r>
              <a:rPr lang="en-US" sz="800" dirty="0">
                <a:latin typeface="Cambria"/>
                <a:cs typeface="Cambria"/>
              </a:rPr>
              <a:t>Fraud detection</a:t>
            </a:r>
          </a:p>
          <a:p>
            <a:pPr marL="306705" indent="-285750">
              <a:lnSpc>
                <a:spcPct val="100000"/>
              </a:lnSpc>
              <a:spcBef>
                <a:spcPts val="100"/>
              </a:spcBef>
              <a:buSzPct val="91304"/>
              <a:buFont typeface="+mj-lt"/>
              <a:buAutoNum type="romanUcPeriod"/>
              <a:tabLst>
                <a:tab pos="116839" algn="l"/>
              </a:tabLst>
            </a:pPr>
            <a:endParaRPr sz="1150" dirty="0">
              <a:latin typeface="Cambria"/>
              <a:cs typeface="Cambria"/>
            </a:endParaRPr>
          </a:p>
        </p:txBody>
      </p:sp>
      <p:pic>
        <p:nvPicPr>
          <p:cNvPr id="9" name="Picture 8">
            <a:extLst>
              <a:ext uri="{FF2B5EF4-FFF2-40B4-BE49-F238E27FC236}">
                <a16:creationId xmlns:a16="http://schemas.microsoft.com/office/drawing/2014/main" id="{61978C81-5FEE-D4DC-DC7F-159FE6C255B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36950" y="501650"/>
            <a:ext cx="1752600" cy="2286000"/>
          </a:xfrm>
          <a:prstGeom prst="rect">
            <a:avLst/>
          </a:prstGeom>
        </p:spPr>
      </p:pic>
      <p:pic>
        <p:nvPicPr>
          <p:cNvPr id="10" name="Recorded Sound">
            <a:hlinkClick r:id="" action="ppaction://media"/>
            <a:extLst>
              <a:ext uri="{FF2B5EF4-FFF2-40B4-BE49-F238E27FC236}">
                <a16:creationId xmlns:a16="http://schemas.microsoft.com/office/drawing/2014/main" id="{D3F538FF-D509-078C-06A5-10DD5B7A572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82875" y="14001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09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2927350" cy="3280410"/>
            <a:chOff x="0" y="0"/>
            <a:chExt cx="2927350" cy="3280410"/>
          </a:xfrm>
        </p:grpSpPr>
        <p:sp>
          <p:nvSpPr>
            <p:cNvPr id="3" name="object 3"/>
            <p:cNvSpPr/>
            <p:nvPr/>
          </p:nvSpPr>
          <p:spPr>
            <a:xfrm>
              <a:off x="0" y="0"/>
              <a:ext cx="2927350" cy="3280410"/>
            </a:xfrm>
            <a:custGeom>
              <a:avLst/>
              <a:gdLst/>
              <a:ahLst/>
              <a:cxnLst/>
              <a:rect l="l" t="t" r="r" b="b"/>
              <a:pathLst>
                <a:path w="2927350" h="3280410">
                  <a:moveTo>
                    <a:pt x="0" y="0"/>
                  </a:moveTo>
                  <a:lnTo>
                    <a:pt x="2927349" y="0"/>
                  </a:lnTo>
                  <a:lnTo>
                    <a:pt x="2927349" y="3280156"/>
                  </a:lnTo>
                  <a:lnTo>
                    <a:pt x="0" y="3280156"/>
                  </a:lnTo>
                  <a:lnTo>
                    <a:pt x="0" y="0"/>
                  </a:lnTo>
                  <a:close/>
                </a:path>
              </a:pathLst>
            </a:custGeom>
            <a:solidFill>
              <a:srgbClr val="000000"/>
            </a:solidFill>
          </p:spPr>
          <p:txBody>
            <a:bodyPr wrap="square" lIns="0" tIns="0" rIns="0" bIns="0" rtlCol="0"/>
            <a:lstStyle/>
            <a:p>
              <a:endParaRPr/>
            </a:p>
          </p:txBody>
        </p:sp>
        <p:pic>
          <p:nvPicPr>
            <p:cNvPr id="4" name="object 4"/>
            <p:cNvPicPr/>
            <p:nvPr/>
          </p:nvPicPr>
          <p:blipFill>
            <a:blip r:embed="rId4" cstate="print"/>
            <a:stretch>
              <a:fillRect/>
            </a:stretch>
          </p:blipFill>
          <p:spPr>
            <a:xfrm>
              <a:off x="427656" y="366150"/>
              <a:ext cx="2069169" cy="2562921"/>
            </a:xfrm>
            <a:prstGeom prst="rect">
              <a:avLst/>
            </a:prstGeom>
          </p:spPr>
        </p:pic>
      </p:grpSp>
      <p:sp>
        <p:nvSpPr>
          <p:cNvPr id="5" name="object 5"/>
          <p:cNvSpPr txBox="1">
            <a:spLocks noGrp="1"/>
          </p:cNvSpPr>
          <p:nvPr>
            <p:ph type="title"/>
          </p:nvPr>
        </p:nvSpPr>
        <p:spPr>
          <a:xfrm rot="10800000" flipV="1">
            <a:off x="3460750" y="393964"/>
            <a:ext cx="2133600" cy="302647"/>
          </a:xfrm>
          <a:prstGeom prst="rect">
            <a:avLst/>
          </a:prstGeom>
        </p:spPr>
        <p:txBody>
          <a:bodyPr vert="horz" wrap="square" lIns="0" tIns="20320" rIns="0" bIns="0" rtlCol="0">
            <a:spAutoFit/>
          </a:bodyPr>
          <a:lstStyle/>
          <a:p>
            <a:pPr marL="12700" marR="5080" algn="ctr">
              <a:lnSpc>
                <a:spcPts val="1050"/>
              </a:lnSpc>
              <a:spcBef>
                <a:spcPts val="160"/>
              </a:spcBef>
            </a:pPr>
            <a:r>
              <a:rPr sz="1050" dirty="0"/>
              <a:t>Potential</a:t>
            </a:r>
            <a:r>
              <a:rPr sz="1050" spc="-15" dirty="0"/>
              <a:t> </a:t>
            </a:r>
            <a:r>
              <a:rPr sz="1050" spc="15" dirty="0"/>
              <a:t>Solutions</a:t>
            </a:r>
            <a:r>
              <a:rPr sz="1050" spc="-10" dirty="0"/>
              <a:t> </a:t>
            </a:r>
            <a:r>
              <a:rPr sz="1050" spc="5" dirty="0"/>
              <a:t>and</a:t>
            </a:r>
            <a:r>
              <a:rPr sz="1050" spc="-10" dirty="0"/>
              <a:t> </a:t>
            </a:r>
            <a:r>
              <a:rPr sz="1050" spc="10" dirty="0"/>
              <a:t>Future </a:t>
            </a:r>
            <a:r>
              <a:rPr sz="1050" spc="-185" dirty="0"/>
              <a:t> </a:t>
            </a:r>
            <a:r>
              <a:rPr sz="1050" dirty="0"/>
              <a:t>Developments:</a:t>
            </a:r>
          </a:p>
        </p:txBody>
      </p:sp>
      <p:sp>
        <p:nvSpPr>
          <p:cNvPr id="6" name="object 6"/>
          <p:cNvSpPr txBox="1"/>
          <p:nvPr/>
        </p:nvSpPr>
        <p:spPr>
          <a:xfrm>
            <a:off x="3308350" y="806450"/>
            <a:ext cx="2362200" cy="1848006"/>
          </a:xfrm>
          <a:prstGeom prst="rect">
            <a:avLst/>
          </a:prstGeom>
        </p:spPr>
        <p:txBody>
          <a:bodyPr vert="horz" wrap="square" lIns="0" tIns="10795" rIns="0" bIns="0" rtlCol="0">
            <a:spAutoFit/>
          </a:bodyPr>
          <a:lstStyle/>
          <a:p>
            <a:pPr marL="184150" marR="16510" indent="-171450" algn="ctr">
              <a:lnSpc>
                <a:spcPct val="101800"/>
              </a:lnSpc>
              <a:spcBef>
                <a:spcPts val="85"/>
              </a:spcBef>
              <a:buFont typeface="Arial" panose="020B0604020202020204" pitchFamily="34" charset="0"/>
              <a:buChar char="•"/>
              <a:tabLst>
                <a:tab pos="250190" algn="l"/>
              </a:tabLst>
            </a:pPr>
            <a:r>
              <a:rPr sz="800" b="1" spc="-5" dirty="0">
                <a:latin typeface="Baskerville Old Face" panose="02020602080505020303" pitchFamily="18" charset="0"/>
                <a:cs typeface="Tahoma"/>
              </a:rPr>
              <a:t>Transfer </a:t>
            </a:r>
            <a:r>
              <a:rPr sz="800" b="1" spc="10" dirty="0">
                <a:latin typeface="Baskerville Old Face" panose="02020602080505020303" pitchFamily="18" charset="0"/>
                <a:cs typeface="Tahoma"/>
              </a:rPr>
              <a:t>Learning </a:t>
            </a:r>
            <a:r>
              <a:rPr sz="800" b="1" spc="25" dirty="0">
                <a:latin typeface="Baskerville Old Face" panose="02020602080505020303" pitchFamily="18" charset="0"/>
                <a:cs typeface="Tahoma"/>
              </a:rPr>
              <a:t>and </a:t>
            </a:r>
            <a:r>
              <a:rPr sz="800" b="1" dirty="0">
                <a:latin typeface="Baskerville Old Face" panose="02020602080505020303" pitchFamily="18" charset="0"/>
                <a:cs typeface="Tahoma"/>
              </a:rPr>
              <a:t>Pretraining: </a:t>
            </a:r>
            <a:r>
              <a:rPr sz="800" b="1" spc="-204" dirty="0">
                <a:latin typeface="Baskerville Old Face" panose="02020602080505020303" pitchFamily="18" charset="0"/>
                <a:cs typeface="Tahoma"/>
              </a:rPr>
              <a:t> </a:t>
            </a:r>
            <a:r>
              <a:rPr sz="800" spc="-50" dirty="0">
                <a:latin typeface="Baskerville Old Face" panose="02020602080505020303" pitchFamily="18" charset="0"/>
                <a:cs typeface="Verdana"/>
              </a:rPr>
              <a:t>T</a:t>
            </a:r>
            <a:r>
              <a:rPr sz="800" spc="-30" dirty="0">
                <a:latin typeface="Baskerville Old Face" panose="02020602080505020303" pitchFamily="18" charset="0"/>
                <a:cs typeface="Verdana"/>
              </a:rPr>
              <a:t>r</a:t>
            </a:r>
            <a:r>
              <a:rPr sz="800" spc="-10" dirty="0">
                <a:latin typeface="Baskerville Old Face" panose="02020602080505020303" pitchFamily="18" charset="0"/>
                <a:cs typeface="Verdana"/>
              </a:rPr>
              <a:t>a</a:t>
            </a:r>
            <a:r>
              <a:rPr sz="800" spc="30" dirty="0">
                <a:latin typeface="Baskerville Old Face" panose="02020602080505020303" pitchFamily="18" charset="0"/>
                <a:cs typeface="Verdana"/>
              </a:rPr>
              <a:t>n</a:t>
            </a:r>
            <a:r>
              <a:rPr sz="800" spc="-25" dirty="0">
                <a:latin typeface="Baskerville Old Face" panose="02020602080505020303" pitchFamily="18" charset="0"/>
                <a:cs typeface="Verdana"/>
              </a:rPr>
              <a:t>s</a:t>
            </a:r>
            <a:r>
              <a:rPr sz="800" spc="-20" dirty="0">
                <a:latin typeface="Baskerville Old Face" panose="02020602080505020303" pitchFamily="18" charset="0"/>
                <a:cs typeface="Verdana"/>
              </a:rPr>
              <a:t>f</a:t>
            </a:r>
            <a:r>
              <a:rPr sz="800" spc="5" dirty="0">
                <a:latin typeface="Baskerville Old Face" panose="02020602080505020303" pitchFamily="18" charset="0"/>
                <a:cs typeface="Verdana"/>
              </a:rPr>
              <a:t>e</a:t>
            </a:r>
            <a:r>
              <a:rPr sz="800" spc="-20" dirty="0">
                <a:latin typeface="Baskerville Old Face" panose="02020602080505020303" pitchFamily="18" charset="0"/>
                <a:cs typeface="Verdana"/>
              </a:rPr>
              <a:t>r</a:t>
            </a:r>
            <a:r>
              <a:rPr sz="800" spc="-70" dirty="0">
                <a:latin typeface="Baskerville Old Face" panose="02020602080505020303" pitchFamily="18" charset="0"/>
                <a:cs typeface="Verdana"/>
              </a:rPr>
              <a:t> </a:t>
            </a:r>
            <a:r>
              <a:rPr sz="800" spc="-5" dirty="0">
                <a:latin typeface="Baskerville Old Face" panose="02020602080505020303" pitchFamily="18" charset="0"/>
                <a:cs typeface="Verdana"/>
              </a:rPr>
              <a:t>l</a:t>
            </a:r>
            <a:r>
              <a:rPr sz="800" spc="-10" dirty="0">
                <a:latin typeface="Baskerville Old Face" panose="02020602080505020303" pitchFamily="18" charset="0"/>
                <a:cs typeface="Verdana"/>
              </a:rPr>
              <a:t>ea</a:t>
            </a:r>
            <a:r>
              <a:rPr sz="800" spc="-30" dirty="0">
                <a:latin typeface="Baskerville Old Face" panose="02020602080505020303" pitchFamily="18" charset="0"/>
                <a:cs typeface="Verdana"/>
              </a:rPr>
              <a:t>r</a:t>
            </a:r>
            <a:r>
              <a:rPr sz="800" spc="30" dirty="0">
                <a:latin typeface="Baskerville Old Face" panose="02020602080505020303" pitchFamily="18" charset="0"/>
                <a:cs typeface="Verdana"/>
              </a:rPr>
              <a:t>n</a:t>
            </a:r>
            <a:r>
              <a:rPr sz="800" spc="-5" dirty="0">
                <a:latin typeface="Baskerville Old Face" panose="02020602080505020303" pitchFamily="18" charset="0"/>
                <a:cs typeface="Verdana"/>
              </a:rPr>
              <a:t>i</a:t>
            </a:r>
            <a:r>
              <a:rPr sz="800" spc="30" dirty="0">
                <a:latin typeface="Baskerville Old Face" panose="02020602080505020303" pitchFamily="18" charset="0"/>
                <a:cs typeface="Verdana"/>
              </a:rPr>
              <a:t>n</a:t>
            </a:r>
            <a:r>
              <a:rPr sz="800" spc="45" dirty="0">
                <a:latin typeface="Baskerville Old Face" panose="02020602080505020303" pitchFamily="18" charset="0"/>
                <a:cs typeface="Verdana"/>
              </a:rPr>
              <a:t>g</a:t>
            </a:r>
            <a:r>
              <a:rPr sz="800" spc="-70" dirty="0">
                <a:latin typeface="Baskerville Old Face" panose="02020602080505020303" pitchFamily="18" charset="0"/>
                <a:cs typeface="Verdana"/>
              </a:rPr>
              <a:t> </a:t>
            </a:r>
            <a:r>
              <a:rPr sz="800" spc="-10" dirty="0">
                <a:latin typeface="Baskerville Old Face" panose="02020602080505020303" pitchFamily="18" charset="0"/>
                <a:cs typeface="Verdana"/>
              </a:rPr>
              <a:t>a</a:t>
            </a:r>
            <a:r>
              <a:rPr sz="800" spc="30" dirty="0">
                <a:latin typeface="Baskerville Old Face" panose="02020602080505020303" pitchFamily="18" charset="0"/>
                <a:cs typeface="Verdana"/>
              </a:rPr>
              <a:t>n</a:t>
            </a:r>
            <a:r>
              <a:rPr sz="800" spc="40" dirty="0">
                <a:latin typeface="Baskerville Old Face" panose="02020602080505020303" pitchFamily="18" charset="0"/>
                <a:cs typeface="Verdana"/>
              </a:rPr>
              <a:t>d</a:t>
            </a:r>
            <a:r>
              <a:rPr sz="800" spc="-70" dirty="0">
                <a:latin typeface="Baskerville Old Face" panose="02020602080505020303" pitchFamily="18" charset="0"/>
                <a:cs typeface="Verdana"/>
              </a:rPr>
              <a:t> </a:t>
            </a:r>
            <a:r>
              <a:rPr sz="800" spc="40" dirty="0">
                <a:latin typeface="Baskerville Old Face" panose="02020602080505020303" pitchFamily="18" charset="0"/>
                <a:cs typeface="Verdana"/>
              </a:rPr>
              <a:t>p</a:t>
            </a:r>
            <a:r>
              <a:rPr sz="800" spc="-30" dirty="0">
                <a:latin typeface="Baskerville Old Face" panose="02020602080505020303" pitchFamily="18" charset="0"/>
                <a:cs typeface="Verdana"/>
              </a:rPr>
              <a:t>r</a:t>
            </a:r>
            <a:r>
              <a:rPr sz="800" spc="5" dirty="0">
                <a:latin typeface="Baskerville Old Face" panose="02020602080505020303" pitchFamily="18" charset="0"/>
                <a:cs typeface="Verdana"/>
              </a:rPr>
              <a:t>et</a:t>
            </a:r>
            <a:r>
              <a:rPr sz="800" spc="-30" dirty="0">
                <a:latin typeface="Baskerville Old Face" panose="02020602080505020303" pitchFamily="18" charset="0"/>
                <a:cs typeface="Verdana"/>
              </a:rPr>
              <a:t>r</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i</a:t>
            </a:r>
            <a:r>
              <a:rPr sz="800" spc="30" dirty="0">
                <a:latin typeface="Baskerville Old Face" panose="02020602080505020303" pitchFamily="18" charset="0"/>
                <a:cs typeface="Verdana"/>
              </a:rPr>
              <a:t>n</a:t>
            </a:r>
            <a:r>
              <a:rPr sz="800" spc="5" dirty="0">
                <a:latin typeface="Baskerville Old Face" panose="02020602080505020303" pitchFamily="18" charset="0"/>
                <a:cs typeface="Verdana"/>
              </a:rPr>
              <a:t>e</a:t>
            </a:r>
            <a:r>
              <a:rPr sz="800" spc="40" dirty="0">
                <a:latin typeface="Baskerville Old Face" panose="02020602080505020303" pitchFamily="18" charset="0"/>
                <a:cs typeface="Verdana"/>
              </a:rPr>
              <a:t>d</a:t>
            </a:r>
            <a:r>
              <a:rPr sz="800" spc="-70" dirty="0">
                <a:latin typeface="Baskerville Old Face" panose="02020602080505020303" pitchFamily="18" charset="0"/>
                <a:cs typeface="Verdana"/>
              </a:rPr>
              <a:t> </a:t>
            </a:r>
            <a:r>
              <a:rPr sz="800" spc="65" dirty="0">
                <a:latin typeface="Baskerville Old Face" panose="02020602080505020303" pitchFamily="18" charset="0"/>
                <a:cs typeface="Verdana"/>
              </a:rPr>
              <a:t>m</a:t>
            </a:r>
            <a:r>
              <a:rPr sz="800" spc="15" dirty="0">
                <a:latin typeface="Baskerville Old Face" panose="02020602080505020303" pitchFamily="18" charset="0"/>
                <a:cs typeface="Verdana"/>
              </a:rPr>
              <a:t>o</a:t>
            </a:r>
            <a:r>
              <a:rPr sz="800" spc="40" dirty="0">
                <a:latin typeface="Baskerville Old Face" panose="02020602080505020303" pitchFamily="18" charset="0"/>
                <a:cs typeface="Verdana"/>
              </a:rPr>
              <a:t>d</a:t>
            </a:r>
            <a:r>
              <a:rPr sz="800" spc="5" dirty="0">
                <a:latin typeface="Baskerville Old Face" panose="02020602080505020303" pitchFamily="18" charset="0"/>
                <a:cs typeface="Verdana"/>
              </a:rPr>
              <a:t>e</a:t>
            </a:r>
            <a:r>
              <a:rPr sz="800" spc="-5" dirty="0">
                <a:latin typeface="Baskerville Old Face" panose="02020602080505020303" pitchFamily="18" charset="0"/>
                <a:cs typeface="Verdana"/>
              </a:rPr>
              <a:t>l</a:t>
            </a:r>
            <a:r>
              <a:rPr sz="800" spc="-20" dirty="0">
                <a:latin typeface="Baskerville Old Face" panose="02020602080505020303" pitchFamily="18" charset="0"/>
                <a:cs typeface="Verdana"/>
              </a:rPr>
              <a:t>s  </a:t>
            </a:r>
            <a:r>
              <a:rPr sz="800" spc="30" dirty="0">
                <a:latin typeface="Baskerville Old Face" panose="02020602080505020303" pitchFamily="18" charset="0"/>
                <a:cs typeface="Verdana"/>
              </a:rPr>
              <a:t>c</a:t>
            </a:r>
            <a:r>
              <a:rPr sz="800" spc="-10" dirty="0">
                <a:latin typeface="Baskerville Old Face" panose="02020602080505020303" pitchFamily="18" charset="0"/>
                <a:cs typeface="Verdana"/>
              </a:rPr>
              <a:t>a</a:t>
            </a:r>
            <a:r>
              <a:rPr sz="800" spc="30" dirty="0">
                <a:latin typeface="Baskerville Old Face" panose="02020602080505020303" pitchFamily="18" charset="0"/>
                <a:cs typeface="Verdana"/>
              </a:rPr>
              <a:t>n</a:t>
            </a:r>
            <a:r>
              <a:rPr sz="800" spc="-70" dirty="0">
                <a:latin typeface="Baskerville Old Face" panose="02020602080505020303" pitchFamily="18" charset="0"/>
                <a:cs typeface="Verdana"/>
              </a:rPr>
              <a:t> </a:t>
            </a:r>
            <a:r>
              <a:rPr sz="800" spc="-10" dirty="0">
                <a:latin typeface="Baskerville Old Face" panose="02020602080505020303" pitchFamily="18" charset="0"/>
                <a:cs typeface="Verdana"/>
              </a:rPr>
              <a:t>a</a:t>
            </a:r>
            <a:r>
              <a:rPr sz="800" spc="40" dirty="0">
                <a:latin typeface="Baskerville Old Face" panose="02020602080505020303" pitchFamily="18" charset="0"/>
                <a:cs typeface="Verdana"/>
              </a:rPr>
              <a:t>dd</a:t>
            </a:r>
            <a:r>
              <a:rPr sz="800" spc="-30" dirty="0">
                <a:latin typeface="Baskerville Old Face" panose="02020602080505020303" pitchFamily="18" charset="0"/>
                <a:cs typeface="Verdana"/>
              </a:rPr>
              <a:t>r</a:t>
            </a:r>
            <a:r>
              <a:rPr sz="800" spc="5" dirty="0">
                <a:latin typeface="Baskerville Old Face" panose="02020602080505020303" pitchFamily="18" charset="0"/>
                <a:cs typeface="Verdana"/>
              </a:rPr>
              <a:t>e</a:t>
            </a:r>
            <a:r>
              <a:rPr sz="800" spc="-25" dirty="0">
                <a:latin typeface="Baskerville Old Face" panose="02020602080505020303" pitchFamily="18" charset="0"/>
                <a:cs typeface="Verdana"/>
              </a:rPr>
              <a:t>ss</a:t>
            </a:r>
            <a:r>
              <a:rPr sz="800" spc="-70" dirty="0">
                <a:latin typeface="Baskerville Old Face" panose="02020602080505020303" pitchFamily="18" charset="0"/>
                <a:cs typeface="Verdana"/>
              </a:rPr>
              <a:t> </a:t>
            </a:r>
            <a:r>
              <a:rPr sz="800" spc="5" dirty="0">
                <a:latin typeface="Baskerville Old Face" panose="02020602080505020303" pitchFamily="18" charset="0"/>
                <a:cs typeface="Verdana"/>
              </a:rPr>
              <a:t>t</a:t>
            </a:r>
            <a:r>
              <a:rPr sz="800" spc="30" dirty="0">
                <a:latin typeface="Baskerville Old Face" panose="02020602080505020303" pitchFamily="18" charset="0"/>
                <a:cs typeface="Verdana"/>
              </a:rPr>
              <a:t>h</a:t>
            </a:r>
            <a:r>
              <a:rPr sz="800" spc="5" dirty="0">
                <a:latin typeface="Baskerville Old Face" panose="02020602080505020303" pitchFamily="18" charset="0"/>
                <a:cs typeface="Verdana"/>
              </a:rPr>
              <a:t>e</a:t>
            </a:r>
            <a:r>
              <a:rPr sz="800" spc="-70" dirty="0">
                <a:latin typeface="Baskerville Old Face" panose="02020602080505020303" pitchFamily="18" charset="0"/>
                <a:cs typeface="Verdana"/>
              </a:rPr>
              <a:t> </a:t>
            </a:r>
            <a:r>
              <a:rPr sz="800" spc="40" dirty="0">
                <a:latin typeface="Baskerville Old Face" panose="02020602080505020303" pitchFamily="18" charset="0"/>
                <a:cs typeface="Verdana"/>
              </a:rPr>
              <a:t>d</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t</a:t>
            </a:r>
            <a:r>
              <a:rPr sz="800" spc="-10" dirty="0">
                <a:latin typeface="Baskerville Old Face" panose="02020602080505020303" pitchFamily="18" charset="0"/>
                <a:cs typeface="Verdana"/>
              </a:rPr>
              <a:t>a</a:t>
            </a:r>
            <a:r>
              <a:rPr sz="800" spc="-70" dirty="0">
                <a:latin typeface="Baskerville Old Face" panose="02020602080505020303" pitchFamily="18" charset="0"/>
                <a:cs typeface="Verdana"/>
              </a:rPr>
              <a:t> </a:t>
            </a:r>
            <a:r>
              <a:rPr sz="800" spc="-25" dirty="0">
                <a:latin typeface="Baskerville Old Face" panose="02020602080505020303" pitchFamily="18" charset="0"/>
                <a:cs typeface="Verdana"/>
              </a:rPr>
              <a:t>s</a:t>
            </a:r>
            <a:r>
              <a:rPr sz="800" spc="30" dirty="0">
                <a:latin typeface="Baskerville Old Face" panose="02020602080505020303" pitchFamily="18" charset="0"/>
                <a:cs typeface="Verdana"/>
              </a:rPr>
              <a:t>c</a:t>
            </a:r>
            <a:r>
              <a:rPr sz="800" spc="-10" dirty="0">
                <a:latin typeface="Baskerville Old Face" panose="02020602080505020303" pitchFamily="18" charset="0"/>
                <a:cs typeface="Verdana"/>
              </a:rPr>
              <a:t>a</a:t>
            </a:r>
            <a:r>
              <a:rPr sz="800" spc="-30" dirty="0">
                <a:latin typeface="Baskerville Old Face" panose="02020602080505020303" pitchFamily="18" charset="0"/>
                <a:cs typeface="Verdana"/>
              </a:rPr>
              <a:t>r</a:t>
            </a:r>
            <a:r>
              <a:rPr sz="800" spc="30" dirty="0">
                <a:latin typeface="Baskerville Old Face" panose="02020602080505020303" pitchFamily="18" charset="0"/>
                <a:cs typeface="Verdana"/>
              </a:rPr>
              <a:t>c</a:t>
            </a:r>
            <a:r>
              <a:rPr sz="800" spc="-5" dirty="0">
                <a:latin typeface="Baskerville Old Face" panose="02020602080505020303" pitchFamily="18" charset="0"/>
                <a:cs typeface="Verdana"/>
              </a:rPr>
              <a:t>it</a:t>
            </a:r>
            <a:r>
              <a:rPr sz="800" spc="-40" dirty="0">
                <a:latin typeface="Baskerville Old Face" panose="02020602080505020303" pitchFamily="18" charset="0"/>
                <a:cs typeface="Verdana"/>
              </a:rPr>
              <a:t>y</a:t>
            </a:r>
            <a:r>
              <a:rPr sz="800" spc="-70" dirty="0">
                <a:latin typeface="Baskerville Old Face" panose="02020602080505020303" pitchFamily="18" charset="0"/>
                <a:cs typeface="Verdana"/>
              </a:rPr>
              <a:t> </a:t>
            </a:r>
            <a:r>
              <a:rPr sz="800" spc="-5" dirty="0">
                <a:latin typeface="Baskerville Old Face" panose="02020602080505020303" pitchFamily="18" charset="0"/>
                <a:cs typeface="Verdana"/>
              </a:rPr>
              <a:t>i</a:t>
            </a:r>
            <a:r>
              <a:rPr sz="800" spc="-25" dirty="0">
                <a:latin typeface="Baskerville Old Face" panose="02020602080505020303" pitchFamily="18" charset="0"/>
                <a:cs typeface="Verdana"/>
              </a:rPr>
              <a:t>ss</a:t>
            </a:r>
            <a:r>
              <a:rPr sz="800" spc="30" dirty="0">
                <a:latin typeface="Baskerville Old Face" panose="02020602080505020303" pitchFamily="18" charset="0"/>
                <a:cs typeface="Verdana"/>
              </a:rPr>
              <a:t>u</a:t>
            </a:r>
            <a:r>
              <a:rPr sz="800" spc="5" dirty="0">
                <a:latin typeface="Baskerville Old Face" panose="02020602080505020303" pitchFamily="18" charset="0"/>
                <a:cs typeface="Verdana"/>
              </a:rPr>
              <a:t>e</a:t>
            </a:r>
            <a:r>
              <a:rPr sz="800" spc="-70" dirty="0">
                <a:latin typeface="Baskerville Old Face" panose="02020602080505020303" pitchFamily="18" charset="0"/>
                <a:cs typeface="Verdana"/>
              </a:rPr>
              <a:t> </a:t>
            </a:r>
            <a:r>
              <a:rPr sz="800" spc="25" dirty="0">
                <a:latin typeface="Baskerville Old Face" panose="02020602080505020303" pitchFamily="18" charset="0"/>
                <a:cs typeface="Verdana"/>
              </a:rPr>
              <a:t>b</a:t>
            </a:r>
            <a:r>
              <a:rPr sz="800" spc="-30" dirty="0">
                <a:latin typeface="Baskerville Old Face" panose="02020602080505020303" pitchFamily="18" charset="0"/>
                <a:cs typeface="Verdana"/>
              </a:rPr>
              <a:t>y  </a:t>
            </a:r>
            <a:r>
              <a:rPr sz="800" spc="-5" dirty="0">
                <a:latin typeface="Baskerville Old Face" panose="02020602080505020303" pitchFamily="18" charset="0"/>
                <a:cs typeface="Verdana"/>
              </a:rPr>
              <a:t>le</a:t>
            </a:r>
            <a:r>
              <a:rPr sz="800" spc="-55" dirty="0">
                <a:latin typeface="Baskerville Old Face" panose="02020602080505020303" pitchFamily="18" charset="0"/>
                <a:cs typeface="Verdana"/>
              </a:rPr>
              <a:t>v</a:t>
            </a:r>
            <a:r>
              <a:rPr sz="800" spc="5" dirty="0">
                <a:latin typeface="Baskerville Old Face" panose="02020602080505020303" pitchFamily="18" charset="0"/>
                <a:cs typeface="Verdana"/>
              </a:rPr>
              <a:t>e</a:t>
            </a:r>
            <a:r>
              <a:rPr sz="800" spc="-30" dirty="0">
                <a:latin typeface="Baskerville Old Face" panose="02020602080505020303" pitchFamily="18" charset="0"/>
                <a:cs typeface="Verdana"/>
              </a:rPr>
              <a:t>r</a:t>
            </a:r>
            <a:r>
              <a:rPr sz="800" spc="-10" dirty="0">
                <a:latin typeface="Baskerville Old Face" panose="02020602080505020303" pitchFamily="18" charset="0"/>
                <a:cs typeface="Verdana"/>
              </a:rPr>
              <a:t>a</a:t>
            </a:r>
            <a:r>
              <a:rPr sz="800" spc="45" dirty="0">
                <a:latin typeface="Baskerville Old Face" panose="02020602080505020303" pitchFamily="18" charset="0"/>
                <a:cs typeface="Verdana"/>
              </a:rPr>
              <a:t>g</a:t>
            </a:r>
            <a:r>
              <a:rPr sz="800" spc="-5" dirty="0">
                <a:latin typeface="Baskerville Old Face" panose="02020602080505020303" pitchFamily="18" charset="0"/>
                <a:cs typeface="Verdana"/>
              </a:rPr>
              <a:t>i</a:t>
            </a:r>
            <a:r>
              <a:rPr sz="800" spc="30" dirty="0">
                <a:latin typeface="Baskerville Old Face" panose="02020602080505020303" pitchFamily="18" charset="0"/>
                <a:cs typeface="Verdana"/>
              </a:rPr>
              <a:t>n</a:t>
            </a:r>
            <a:r>
              <a:rPr sz="800" spc="45" dirty="0">
                <a:latin typeface="Baskerville Old Face" panose="02020602080505020303" pitchFamily="18" charset="0"/>
                <a:cs typeface="Verdana"/>
              </a:rPr>
              <a:t>g</a:t>
            </a:r>
            <a:r>
              <a:rPr sz="800" spc="-70" dirty="0">
                <a:latin typeface="Baskerville Old Face" panose="02020602080505020303" pitchFamily="18" charset="0"/>
                <a:cs typeface="Verdana"/>
              </a:rPr>
              <a:t> </a:t>
            </a:r>
            <a:r>
              <a:rPr sz="800" spc="-5" dirty="0">
                <a:latin typeface="Baskerville Old Face" panose="02020602080505020303" pitchFamily="18" charset="0"/>
                <a:cs typeface="Verdana"/>
              </a:rPr>
              <a:t>k</a:t>
            </a:r>
            <a:r>
              <a:rPr sz="800" spc="30" dirty="0">
                <a:latin typeface="Baskerville Old Face" panose="02020602080505020303" pitchFamily="18" charset="0"/>
                <a:cs typeface="Verdana"/>
              </a:rPr>
              <a:t>n</a:t>
            </a:r>
            <a:r>
              <a:rPr sz="800" dirty="0">
                <a:latin typeface="Baskerville Old Face" panose="02020602080505020303" pitchFamily="18" charset="0"/>
                <a:cs typeface="Verdana"/>
              </a:rPr>
              <a:t>o</a:t>
            </a:r>
            <a:r>
              <a:rPr sz="800" spc="45" dirty="0">
                <a:latin typeface="Baskerville Old Face" panose="02020602080505020303" pitchFamily="18" charset="0"/>
                <a:cs typeface="Verdana"/>
              </a:rPr>
              <a:t>w</a:t>
            </a:r>
            <a:r>
              <a:rPr sz="800" spc="-5" dirty="0">
                <a:latin typeface="Baskerville Old Face" panose="02020602080505020303" pitchFamily="18" charset="0"/>
                <a:cs typeface="Verdana"/>
              </a:rPr>
              <a:t>l</a:t>
            </a:r>
            <a:r>
              <a:rPr sz="800" spc="5" dirty="0">
                <a:latin typeface="Baskerville Old Face" panose="02020602080505020303" pitchFamily="18" charset="0"/>
                <a:cs typeface="Verdana"/>
              </a:rPr>
              <a:t>e</a:t>
            </a:r>
            <a:r>
              <a:rPr sz="800" spc="40" dirty="0">
                <a:latin typeface="Baskerville Old Face" panose="02020602080505020303" pitchFamily="18" charset="0"/>
                <a:cs typeface="Verdana"/>
              </a:rPr>
              <a:t>d</a:t>
            </a:r>
            <a:r>
              <a:rPr sz="800" spc="45" dirty="0">
                <a:latin typeface="Baskerville Old Face" panose="02020602080505020303" pitchFamily="18" charset="0"/>
                <a:cs typeface="Verdana"/>
              </a:rPr>
              <a:t>g</a:t>
            </a:r>
            <a:r>
              <a:rPr sz="800" spc="5" dirty="0">
                <a:latin typeface="Baskerville Old Face" panose="02020602080505020303" pitchFamily="18" charset="0"/>
                <a:cs typeface="Verdana"/>
              </a:rPr>
              <a:t>e</a:t>
            </a:r>
            <a:r>
              <a:rPr sz="800" spc="-70" dirty="0">
                <a:latin typeface="Baskerville Old Face" panose="02020602080505020303" pitchFamily="18" charset="0"/>
                <a:cs typeface="Verdana"/>
              </a:rPr>
              <a:t> </a:t>
            </a:r>
            <a:r>
              <a:rPr sz="800" spc="50" dirty="0">
                <a:latin typeface="Baskerville Old Face" panose="02020602080505020303" pitchFamily="18" charset="0"/>
                <a:cs typeface="Verdana"/>
              </a:rPr>
              <a:t>f</a:t>
            </a:r>
            <a:r>
              <a:rPr sz="800" spc="-30" dirty="0">
                <a:latin typeface="Baskerville Old Face" panose="02020602080505020303" pitchFamily="18" charset="0"/>
                <a:cs typeface="Verdana"/>
              </a:rPr>
              <a:t>r</a:t>
            </a:r>
            <a:r>
              <a:rPr sz="800" spc="15" dirty="0">
                <a:latin typeface="Baskerville Old Face" panose="02020602080505020303" pitchFamily="18" charset="0"/>
                <a:cs typeface="Verdana"/>
              </a:rPr>
              <a:t>o</a:t>
            </a:r>
            <a:r>
              <a:rPr sz="800" spc="65" dirty="0">
                <a:latin typeface="Baskerville Old Face" panose="02020602080505020303" pitchFamily="18" charset="0"/>
                <a:cs typeface="Verdana"/>
              </a:rPr>
              <a:t>m</a:t>
            </a:r>
            <a:r>
              <a:rPr sz="800" spc="-70" dirty="0">
                <a:latin typeface="Baskerville Old Face" panose="02020602080505020303" pitchFamily="18" charset="0"/>
                <a:cs typeface="Verdana"/>
              </a:rPr>
              <a:t> </a:t>
            </a:r>
            <a:r>
              <a:rPr sz="800" spc="-30" dirty="0">
                <a:latin typeface="Baskerville Old Face" panose="02020602080505020303" pitchFamily="18" charset="0"/>
                <a:cs typeface="Verdana"/>
              </a:rPr>
              <a:t>r</a:t>
            </a:r>
            <a:r>
              <a:rPr sz="800" spc="5" dirty="0">
                <a:latin typeface="Baskerville Old Face" panose="02020602080505020303" pitchFamily="18" charset="0"/>
                <a:cs typeface="Verdana"/>
              </a:rPr>
              <a:t>e</a:t>
            </a:r>
            <a:r>
              <a:rPr sz="800" spc="-5" dirty="0">
                <a:latin typeface="Baskerville Old Face" panose="02020602080505020303" pitchFamily="18" charset="0"/>
                <a:cs typeface="Verdana"/>
              </a:rPr>
              <a:t>l</a:t>
            </a:r>
            <a:r>
              <a:rPr sz="800" spc="-10" dirty="0">
                <a:latin typeface="Baskerville Old Face" panose="02020602080505020303" pitchFamily="18" charset="0"/>
                <a:cs typeface="Verdana"/>
              </a:rPr>
              <a:t>at</a:t>
            </a:r>
            <a:r>
              <a:rPr sz="800" spc="5" dirty="0">
                <a:latin typeface="Baskerville Old Face" panose="02020602080505020303" pitchFamily="18" charset="0"/>
                <a:cs typeface="Verdana"/>
              </a:rPr>
              <a:t>e</a:t>
            </a:r>
            <a:r>
              <a:rPr sz="800" spc="30" dirty="0">
                <a:latin typeface="Baskerville Old Face" panose="02020602080505020303" pitchFamily="18" charset="0"/>
                <a:cs typeface="Verdana"/>
              </a:rPr>
              <a:t>d  d</a:t>
            </a:r>
            <a:r>
              <a:rPr sz="800" spc="15" dirty="0">
                <a:latin typeface="Baskerville Old Face" panose="02020602080505020303" pitchFamily="18" charset="0"/>
                <a:cs typeface="Verdana"/>
              </a:rPr>
              <a:t>o</a:t>
            </a:r>
            <a:r>
              <a:rPr sz="800" spc="65" dirty="0">
                <a:latin typeface="Baskerville Old Face" panose="02020602080505020303" pitchFamily="18" charset="0"/>
                <a:cs typeface="Verdana"/>
              </a:rPr>
              <a:t>m</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i</a:t>
            </a:r>
            <a:r>
              <a:rPr sz="800" spc="30" dirty="0">
                <a:latin typeface="Baskerville Old Face" panose="02020602080505020303" pitchFamily="18" charset="0"/>
                <a:cs typeface="Verdana"/>
              </a:rPr>
              <a:t>n</a:t>
            </a:r>
            <a:r>
              <a:rPr sz="800" spc="-25" dirty="0">
                <a:latin typeface="Baskerville Old Face" panose="02020602080505020303" pitchFamily="18" charset="0"/>
                <a:cs typeface="Verdana"/>
              </a:rPr>
              <a:t>s</a:t>
            </a:r>
            <a:r>
              <a:rPr sz="800" spc="-70" dirty="0">
                <a:latin typeface="Baskerville Old Face" panose="02020602080505020303" pitchFamily="18" charset="0"/>
                <a:cs typeface="Verdana"/>
              </a:rPr>
              <a:t> </a:t>
            </a:r>
            <a:r>
              <a:rPr sz="800" spc="15" dirty="0">
                <a:latin typeface="Baskerville Old Face" panose="02020602080505020303" pitchFamily="18" charset="0"/>
                <a:cs typeface="Verdana"/>
              </a:rPr>
              <a:t>o</a:t>
            </a:r>
            <a:r>
              <a:rPr sz="800" spc="-20" dirty="0">
                <a:latin typeface="Baskerville Old Face" panose="02020602080505020303" pitchFamily="18" charset="0"/>
                <a:cs typeface="Verdana"/>
              </a:rPr>
              <a:t>r</a:t>
            </a:r>
            <a:r>
              <a:rPr sz="800" spc="-70" dirty="0">
                <a:latin typeface="Baskerville Old Face" panose="02020602080505020303" pitchFamily="18" charset="0"/>
                <a:cs typeface="Verdana"/>
              </a:rPr>
              <a:t> </a:t>
            </a:r>
            <a:r>
              <a:rPr sz="800" spc="40" dirty="0">
                <a:latin typeface="Baskerville Old Face" panose="02020602080505020303" pitchFamily="18" charset="0"/>
                <a:cs typeface="Verdana"/>
              </a:rPr>
              <a:t>p</a:t>
            </a:r>
            <a:r>
              <a:rPr sz="800" spc="-30" dirty="0">
                <a:latin typeface="Baskerville Old Face" panose="02020602080505020303" pitchFamily="18" charset="0"/>
                <a:cs typeface="Verdana"/>
              </a:rPr>
              <a:t>r</a:t>
            </a:r>
            <a:r>
              <a:rPr sz="800" spc="5" dirty="0">
                <a:latin typeface="Baskerville Old Face" panose="02020602080505020303" pitchFamily="18" charset="0"/>
                <a:cs typeface="Verdana"/>
              </a:rPr>
              <a:t>et</a:t>
            </a:r>
            <a:r>
              <a:rPr sz="800" spc="-30" dirty="0">
                <a:latin typeface="Baskerville Old Face" panose="02020602080505020303" pitchFamily="18" charset="0"/>
                <a:cs typeface="Verdana"/>
              </a:rPr>
              <a:t>r</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i</a:t>
            </a:r>
            <a:r>
              <a:rPr sz="800" spc="30" dirty="0">
                <a:latin typeface="Baskerville Old Face" panose="02020602080505020303" pitchFamily="18" charset="0"/>
                <a:cs typeface="Verdana"/>
              </a:rPr>
              <a:t>n</a:t>
            </a:r>
            <a:r>
              <a:rPr sz="800" spc="-5" dirty="0">
                <a:latin typeface="Baskerville Old Face" panose="02020602080505020303" pitchFamily="18" charset="0"/>
                <a:cs typeface="Verdana"/>
              </a:rPr>
              <a:t>i</a:t>
            </a:r>
            <a:r>
              <a:rPr sz="800" spc="30" dirty="0">
                <a:latin typeface="Baskerville Old Face" panose="02020602080505020303" pitchFamily="18" charset="0"/>
                <a:cs typeface="Verdana"/>
              </a:rPr>
              <a:t>n</a:t>
            </a:r>
            <a:r>
              <a:rPr sz="800" spc="45" dirty="0">
                <a:latin typeface="Baskerville Old Face" panose="02020602080505020303" pitchFamily="18" charset="0"/>
                <a:cs typeface="Verdana"/>
              </a:rPr>
              <a:t>g</a:t>
            </a:r>
            <a:r>
              <a:rPr sz="800" spc="-70" dirty="0">
                <a:latin typeface="Baskerville Old Face" panose="02020602080505020303" pitchFamily="18" charset="0"/>
                <a:cs typeface="Verdana"/>
              </a:rPr>
              <a:t> </a:t>
            </a:r>
            <a:r>
              <a:rPr sz="800" spc="15" dirty="0">
                <a:latin typeface="Baskerville Old Face" panose="02020602080505020303" pitchFamily="18" charset="0"/>
                <a:cs typeface="Verdana"/>
              </a:rPr>
              <a:t>o</a:t>
            </a:r>
            <a:r>
              <a:rPr sz="800" spc="30" dirty="0">
                <a:latin typeface="Baskerville Old Face" panose="02020602080505020303" pitchFamily="18" charset="0"/>
                <a:cs typeface="Verdana"/>
              </a:rPr>
              <a:t>n</a:t>
            </a:r>
            <a:r>
              <a:rPr sz="800" spc="-70" dirty="0">
                <a:latin typeface="Baskerville Old Face" panose="02020602080505020303" pitchFamily="18" charset="0"/>
                <a:cs typeface="Verdana"/>
              </a:rPr>
              <a:t> </a:t>
            </a:r>
            <a:r>
              <a:rPr sz="800" spc="-5" dirty="0">
                <a:latin typeface="Baskerville Old Face" panose="02020602080505020303" pitchFamily="18" charset="0"/>
                <a:cs typeface="Verdana"/>
              </a:rPr>
              <a:t>l</a:t>
            </a:r>
            <a:r>
              <a:rPr sz="800" spc="-10" dirty="0">
                <a:latin typeface="Baskerville Old Face" panose="02020602080505020303" pitchFamily="18" charset="0"/>
                <a:cs typeface="Verdana"/>
              </a:rPr>
              <a:t>a</a:t>
            </a:r>
            <a:r>
              <a:rPr sz="800" spc="-30" dirty="0">
                <a:latin typeface="Baskerville Old Face" panose="02020602080505020303" pitchFamily="18" charset="0"/>
                <a:cs typeface="Verdana"/>
              </a:rPr>
              <a:t>r</a:t>
            </a:r>
            <a:r>
              <a:rPr sz="800" spc="45" dirty="0">
                <a:latin typeface="Baskerville Old Face" panose="02020602080505020303" pitchFamily="18" charset="0"/>
                <a:cs typeface="Verdana"/>
              </a:rPr>
              <a:t>g</a:t>
            </a:r>
            <a:r>
              <a:rPr sz="800" spc="5" dirty="0">
                <a:latin typeface="Baskerville Old Face" panose="02020602080505020303" pitchFamily="18" charset="0"/>
                <a:cs typeface="Verdana"/>
              </a:rPr>
              <a:t>e</a:t>
            </a:r>
            <a:r>
              <a:rPr sz="800" spc="-70" dirty="0">
                <a:latin typeface="Baskerville Old Face" panose="02020602080505020303" pitchFamily="18" charset="0"/>
                <a:cs typeface="Verdana"/>
              </a:rPr>
              <a:t> </a:t>
            </a:r>
            <a:r>
              <a:rPr sz="800" spc="40" dirty="0">
                <a:latin typeface="Baskerville Old Face" panose="02020602080505020303" pitchFamily="18" charset="0"/>
                <a:cs typeface="Verdana"/>
              </a:rPr>
              <a:t>p</a:t>
            </a:r>
            <a:r>
              <a:rPr sz="800" spc="30" dirty="0">
                <a:latin typeface="Baskerville Old Face" panose="02020602080505020303" pitchFamily="18" charset="0"/>
                <a:cs typeface="Verdana"/>
              </a:rPr>
              <a:t>u</a:t>
            </a:r>
            <a:r>
              <a:rPr sz="800" spc="40" dirty="0">
                <a:latin typeface="Baskerville Old Face" panose="02020602080505020303" pitchFamily="18" charset="0"/>
                <a:cs typeface="Verdana"/>
              </a:rPr>
              <a:t>b</a:t>
            </a:r>
            <a:r>
              <a:rPr sz="800" spc="-5" dirty="0">
                <a:latin typeface="Baskerville Old Face" panose="02020602080505020303" pitchFamily="18" charset="0"/>
                <a:cs typeface="Verdana"/>
              </a:rPr>
              <a:t>li</a:t>
            </a:r>
            <a:r>
              <a:rPr sz="800" spc="20" dirty="0">
                <a:latin typeface="Baskerville Old Face" panose="02020602080505020303" pitchFamily="18" charset="0"/>
                <a:cs typeface="Verdana"/>
              </a:rPr>
              <a:t>c</a:t>
            </a:r>
            <a:r>
              <a:rPr sz="800" spc="-5" dirty="0">
                <a:latin typeface="Baskerville Old Face" panose="02020602080505020303" pitchFamily="18" charset="0"/>
                <a:cs typeface="Verdana"/>
              </a:rPr>
              <a:t>l</a:t>
            </a:r>
            <a:r>
              <a:rPr sz="800" spc="-30" dirty="0">
                <a:latin typeface="Baskerville Old Face" panose="02020602080505020303" pitchFamily="18" charset="0"/>
                <a:cs typeface="Verdana"/>
              </a:rPr>
              <a:t>y  </a:t>
            </a:r>
            <a:r>
              <a:rPr sz="800" spc="-20" dirty="0">
                <a:latin typeface="Baskerville Old Face" panose="02020602080505020303" pitchFamily="18" charset="0"/>
                <a:cs typeface="Verdana"/>
              </a:rPr>
              <a:t>a</a:t>
            </a:r>
            <a:r>
              <a:rPr sz="800" spc="-55" dirty="0">
                <a:latin typeface="Baskerville Old Face" panose="02020602080505020303" pitchFamily="18" charset="0"/>
                <a:cs typeface="Verdana"/>
              </a:rPr>
              <a:t>v</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il</a:t>
            </a:r>
            <a:r>
              <a:rPr sz="800" spc="-10" dirty="0">
                <a:latin typeface="Baskerville Old Face" panose="02020602080505020303" pitchFamily="18" charset="0"/>
                <a:cs typeface="Verdana"/>
              </a:rPr>
              <a:t>a</a:t>
            </a:r>
            <a:r>
              <a:rPr sz="800" spc="40" dirty="0">
                <a:latin typeface="Baskerville Old Face" panose="02020602080505020303" pitchFamily="18" charset="0"/>
                <a:cs typeface="Verdana"/>
              </a:rPr>
              <a:t>b</a:t>
            </a:r>
            <a:r>
              <a:rPr sz="800" spc="-5" dirty="0">
                <a:latin typeface="Baskerville Old Face" panose="02020602080505020303" pitchFamily="18" charset="0"/>
                <a:cs typeface="Verdana"/>
              </a:rPr>
              <a:t>l</a:t>
            </a:r>
            <a:r>
              <a:rPr sz="800" spc="5" dirty="0">
                <a:latin typeface="Baskerville Old Face" panose="02020602080505020303" pitchFamily="18" charset="0"/>
                <a:cs typeface="Verdana"/>
              </a:rPr>
              <a:t>e</a:t>
            </a:r>
            <a:r>
              <a:rPr sz="800" spc="-70" dirty="0">
                <a:latin typeface="Baskerville Old Face" panose="02020602080505020303" pitchFamily="18" charset="0"/>
                <a:cs typeface="Verdana"/>
              </a:rPr>
              <a:t> </a:t>
            </a:r>
            <a:r>
              <a:rPr sz="800" spc="40" dirty="0">
                <a:latin typeface="Baskerville Old Face" panose="02020602080505020303" pitchFamily="18" charset="0"/>
                <a:cs typeface="Verdana"/>
              </a:rPr>
              <a:t>d</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t</a:t>
            </a:r>
            <a:r>
              <a:rPr sz="800" spc="-10" dirty="0">
                <a:latin typeface="Baskerville Old Face" panose="02020602080505020303" pitchFamily="18" charset="0"/>
                <a:cs typeface="Verdana"/>
              </a:rPr>
              <a:t>a</a:t>
            </a:r>
            <a:r>
              <a:rPr sz="800" spc="-25" dirty="0">
                <a:latin typeface="Baskerville Old Face" panose="02020602080505020303" pitchFamily="18" charset="0"/>
                <a:cs typeface="Verdana"/>
              </a:rPr>
              <a:t>s</a:t>
            </a:r>
            <a:r>
              <a:rPr sz="800" spc="5" dirty="0">
                <a:latin typeface="Baskerville Old Face" panose="02020602080505020303" pitchFamily="18" charset="0"/>
                <a:cs typeface="Verdana"/>
              </a:rPr>
              <a:t>et</a:t>
            </a:r>
            <a:r>
              <a:rPr sz="800" spc="-25" dirty="0">
                <a:latin typeface="Baskerville Old Face" panose="02020602080505020303" pitchFamily="18" charset="0"/>
                <a:cs typeface="Verdana"/>
              </a:rPr>
              <a:t>s</a:t>
            </a:r>
            <a:r>
              <a:rPr sz="800" spc="-114" dirty="0">
                <a:latin typeface="Baskerville Old Face" panose="02020602080505020303" pitchFamily="18" charset="0"/>
                <a:cs typeface="Verdana"/>
              </a:rPr>
              <a:t>.</a:t>
            </a:r>
            <a:endParaRPr lang="en-US" sz="800" b="1" spc="30" dirty="0">
              <a:latin typeface="Baskerville Old Face" panose="02020602080505020303" pitchFamily="18" charset="0"/>
              <a:cs typeface="Tahoma"/>
            </a:endParaRPr>
          </a:p>
          <a:p>
            <a:pPr marL="184150" marR="16510" indent="-171450" algn="ctr">
              <a:lnSpc>
                <a:spcPct val="101800"/>
              </a:lnSpc>
              <a:spcBef>
                <a:spcPts val="85"/>
              </a:spcBef>
              <a:buFont typeface="Arial" panose="020B0604020202020204" pitchFamily="34" charset="0"/>
              <a:buChar char="•"/>
              <a:tabLst>
                <a:tab pos="250190" algn="l"/>
              </a:tabLst>
            </a:pPr>
            <a:r>
              <a:rPr sz="800" b="1" spc="30" dirty="0">
                <a:latin typeface="Baskerville Old Face" panose="02020602080505020303" pitchFamily="18" charset="0"/>
                <a:cs typeface="Tahoma"/>
              </a:rPr>
              <a:t>E</a:t>
            </a:r>
            <a:r>
              <a:rPr sz="800" b="1" spc="-25" dirty="0">
                <a:latin typeface="Baskerville Old Face" panose="02020602080505020303" pitchFamily="18" charset="0"/>
                <a:cs typeface="Tahoma"/>
              </a:rPr>
              <a:t>x</a:t>
            </a:r>
            <a:r>
              <a:rPr sz="800" b="1" spc="40" dirty="0">
                <a:latin typeface="Baskerville Old Face" panose="02020602080505020303" pitchFamily="18" charset="0"/>
                <a:cs typeface="Tahoma"/>
              </a:rPr>
              <a:t>p</a:t>
            </a:r>
            <a:r>
              <a:rPr sz="800" b="1" spc="-10" dirty="0">
                <a:latin typeface="Baskerville Old Face" panose="02020602080505020303" pitchFamily="18" charset="0"/>
                <a:cs typeface="Tahoma"/>
              </a:rPr>
              <a:t>l</a:t>
            </a:r>
            <a:r>
              <a:rPr sz="800" b="1" spc="5" dirty="0">
                <a:latin typeface="Baskerville Old Face" panose="02020602080505020303" pitchFamily="18" charset="0"/>
                <a:cs typeface="Tahoma"/>
              </a:rPr>
              <a:t>a</a:t>
            </a:r>
            <a:r>
              <a:rPr sz="800" b="1" spc="-10" dirty="0">
                <a:latin typeface="Baskerville Old Face" panose="02020602080505020303" pitchFamily="18" charset="0"/>
                <a:cs typeface="Tahoma"/>
              </a:rPr>
              <a:t>i</a:t>
            </a:r>
            <a:r>
              <a:rPr sz="800" b="1" spc="30" dirty="0">
                <a:latin typeface="Baskerville Old Face" panose="02020602080505020303" pitchFamily="18" charset="0"/>
                <a:cs typeface="Tahoma"/>
              </a:rPr>
              <a:t>n</a:t>
            </a:r>
            <a:r>
              <a:rPr sz="800" b="1" spc="5" dirty="0">
                <a:latin typeface="Baskerville Old Face" panose="02020602080505020303" pitchFamily="18" charset="0"/>
                <a:cs typeface="Tahoma"/>
              </a:rPr>
              <a:t>a</a:t>
            </a:r>
            <a:r>
              <a:rPr sz="800" b="1" spc="40" dirty="0">
                <a:latin typeface="Baskerville Old Face" panose="02020602080505020303" pitchFamily="18" charset="0"/>
                <a:cs typeface="Tahoma"/>
              </a:rPr>
              <a:t>b</a:t>
            </a:r>
            <a:r>
              <a:rPr sz="800" b="1" spc="-10" dirty="0">
                <a:latin typeface="Baskerville Old Face" panose="02020602080505020303" pitchFamily="18" charset="0"/>
                <a:cs typeface="Tahoma"/>
              </a:rPr>
              <a:t>l</a:t>
            </a:r>
            <a:r>
              <a:rPr sz="800" b="1" spc="20" dirty="0">
                <a:latin typeface="Baskerville Old Face" panose="02020602080505020303" pitchFamily="18" charset="0"/>
                <a:cs typeface="Tahoma"/>
              </a:rPr>
              <a:t>e</a:t>
            </a:r>
            <a:r>
              <a:rPr sz="800" b="1" spc="-15" dirty="0">
                <a:latin typeface="Baskerville Old Face" panose="02020602080505020303" pitchFamily="18" charset="0"/>
                <a:cs typeface="Tahoma"/>
              </a:rPr>
              <a:t> </a:t>
            </a:r>
            <a:r>
              <a:rPr sz="800" b="1" spc="45" dirty="0">
                <a:latin typeface="Baskerville Old Face" panose="02020602080505020303" pitchFamily="18" charset="0"/>
                <a:cs typeface="Tahoma"/>
              </a:rPr>
              <a:t>A</a:t>
            </a:r>
            <a:r>
              <a:rPr sz="800" b="1" spc="-125" dirty="0">
                <a:latin typeface="Baskerville Old Face" panose="02020602080505020303" pitchFamily="18" charset="0"/>
                <a:cs typeface="Tahoma"/>
              </a:rPr>
              <a:t>I</a:t>
            </a:r>
            <a:r>
              <a:rPr sz="800" b="1" spc="-15" dirty="0">
                <a:latin typeface="Baskerville Old Face" panose="02020602080505020303" pitchFamily="18" charset="0"/>
                <a:cs typeface="Tahoma"/>
              </a:rPr>
              <a:t> </a:t>
            </a:r>
            <a:r>
              <a:rPr sz="800" b="1" spc="5" dirty="0">
                <a:latin typeface="Baskerville Old Face" panose="02020602080505020303" pitchFamily="18" charset="0"/>
                <a:cs typeface="Tahoma"/>
              </a:rPr>
              <a:t>a</a:t>
            </a:r>
            <a:r>
              <a:rPr sz="800" b="1" spc="30" dirty="0">
                <a:latin typeface="Baskerville Old Face" panose="02020602080505020303" pitchFamily="18" charset="0"/>
                <a:cs typeface="Tahoma"/>
              </a:rPr>
              <a:t>n</a:t>
            </a:r>
            <a:r>
              <a:rPr sz="800" b="1" spc="40" dirty="0">
                <a:latin typeface="Baskerville Old Face" panose="02020602080505020303" pitchFamily="18" charset="0"/>
                <a:cs typeface="Tahoma"/>
              </a:rPr>
              <a:t>d</a:t>
            </a:r>
            <a:r>
              <a:rPr sz="800" b="1" spc="-15" dirty="0">
                <a:latin typeface="Baskerville Old Face" panose="02020602080505020303" pitchFamily="18" charset="0"/>
                <a:cs typeface="Tahoma"/>
              </a:rPr>
              <a:t> </a:t>
            </a:r>
            <a:r>
              <a:rPr sz="800" b="1" spc="-125" dirty="0">
                <a:latin typeface="Baskerville Old Face" panose="02020602080505020303" pitchFamily="18" charset="0"/>
                <a:cs typeface="Tahoma"/>
              </a:rPr>
              <a:t>I</a:t>
            </a:r>
            <a:r>
              <a:rPr sz="800" b="1" spc="30" dirty="0">
                <a:latin typeface="Baskerville Old Face" panose="02020602080505020303" pitchFamily="18" charset="0"/>
                <a:cs typeface="Tahoma"/>
              </a:rPr>
              <a:t>n</a:t>
            </a:r>
            <a:r>
              <a:rPr sz="800" b="1" spc="-10" dirty="0">
                <a:latin typeface="Baskerville Old Face" panose="02020602080505020303" pitchFamily="18" charset="0"/>
                <a:cs typeface="Tahoma"/>
              </a:rPr>
              <a:t>t</a:t>
            </a:r>
            <a:r>
              <a:rPr sz="800" b="1" spc="20" dirty="0">
                <a:latin typeface="Baskerville Old Face" panose="02020602080505020303" pitchFamily="18" charset="0"/>
                <a:cs typeface="Tahoma"/>
              </a:rPr>
              <a:t>e</a:t>
            </a:r>
            <a:r>
              <a:rPr sz="800" b="1" spc="-20" dirty="0">
                <a:latin typeface="Baskerville Old Face" panose="02020602080505020303" pitchFamily="18" charset="0"/>
                <a:cs typeface="Tahoma"/>
              </a:rPr>
              <a:t>r</a:t>
            </a:r>
            <a:r>
              <a:rPr sz="800" b="1" spc="40" dirty="0">
                <a:latin typeface="Baskerville Old Face" panose="02020602080505020303" pitchFamily="18" charset="0"/>
                <a:cs typeface="Tahoma"/>
              </a:rPr>
              <a:t>p</a:t>
            </a:r>
            <a:r>
              <a:rPr sz="800" b="1" spc="-25" dirty="0">
                <a:latin typeface="Baskerville Old Face" panose="02020602080505020303" pitchFamily="18" charset="0"/>
                <a:cs typeface="Tahoma"/>
              </a:rPr>
              <a:t>r</a:t>
            </a:r>
            <a:r>
              <a:rPr sz="800" b="1" spc="20" dirty="0">
                <a:latin typeface="Baskerville Old Face" panose="02020602080505020303" pitchFamily="18" charset="0"/>
                <a:cs typeface="Tahoma"/>
              </a:rPr>
              <a:t>e</a:t>
            </a:r>
            <a:r>
              <a:rPr sz="800" b="1" spc="5" dirty="0">
                <a:latin typeface="Baskerville Old Face" panose="02020602080505020303" pitchFamily="18" charset="0"/>
                <a:cs typeface="Tahoma"/>
              </a:rPr>
              <a:t>ta</a:t>
            </a:r>
            <a:r>
              <a:rPr sz="800" b="1" spc="40" dirty="0">
                <a:latin typeface="Baskerville Old Face" panose="02020602080505020303" pitchFamily="18" charset="0"/>
                <a:cs typeface="Tahoma"/>
              </a:rPr>
              <a:t>b</a:t>
            </a:r>
            <a:r>
              <a:rPr sz="800" b="1" spc="-10" dirty="0">
                <a:latin typeface="Baskerville Old Face" panose="02020602080505020303" pitchFamily="18" charset="0"/>
                <a:cs typeface="Tahoma"/>
              </a:rPr>
              <a:t>l</a:t>
            </a:r>
            <a:r>
              <a:rPr sz="800" b="1" spc="10" dirty="0">
                <a:latin typeface="Baskerville Old Face" panose="02020602080505020303" pitchFamily="18" charset="0"/>
                <a:cs typeface="Tahoma"/>
              </a:rPr>
              <a:t>e  </a:t>
            </a:r>
            <a:r>
              <a:rPr sz="800" b="1" dirty="0">
                <a:latin typeface="Baskerville Old Face" panose="02020602080505020303" pitchFamily="18" charset="0"/>
                <a:cs typeface="Tahoma"/>
              </a:rPr>
              <a:t>Models:</a:t>
            </a:r>
            <a:r>
              <a:rPr sz="800" b="1" spc="-20" dirty="0">
                <a:latin typeface="Baskerville Old Face" panose="02020602080505020303" pitchFamily="18" charset="0"/>
                <a:cs typeface="Tahoma"/>
              </a:rPr>
              <a:t> </a:t>
            </a:r>
            <a:r>
              <a:rPr sz="800" dirty="0">
                <a:latin typeface="Baskerville Old Face" panose="02020602080505020303" pitchFamily="18" charset="0"/>
                <a:cs typeface="Verdana"/>
              </a:rPr>
              <a:t>Research</a:t>
            </a:r>
            <a:r>
              <a:rPr sz="800" spc="-65" dirty="0">
                <a:latin typeface="Baskerville Old Face" panose="02020602080505020303" pitchFamily="18" charset="0"/>
                <a:cs typeface="Verdana"/>
              </a:rPr>
              <a:t> </a:t>
            </a:r>
            <a:r>
              <a:rPr sz="800" spc="10" dirty="0">
                <a:latin typeface="Baskerville Old Face" panose="02020602080505020303" pitchFamily="18" charset="0"/>
                <a:cs typeface="Verdana"/>
              </a:rPr>
              <a:t>in</a:t>
            </a:r>
            <a:r>
              <a:rPr sz="800" spc="-60" dirty="0">
                <a:latin typeface="Baskerville Old Face" panose="02020602080505020303" pitchFamily="18" charset="0"/>
                <a:cs typeface="Verdana"/>
              </a:rPr>
              <a:t> </a:t>
            </a:r>
            <a:r>
              <a:rPr sz="800" dirty="0">
                <a:latin typeface="Baskerville Old Face" panose="02020602080505020303" pitchFamily="18" charset="0"/>
                <a:cs typeface="Verdana"/>
              </a:rPr>
              <a:t>interpretable</a:t>
            </a:r>
            <a:r>
              <a:rPr sz="800" spc="-65" dirty="0">
                <a:latin typeface="Baskerville Old Face" panose="02020602080505020303" pitchFamily="18" charset="0"/>
                <a:cs typeface="Verdana"/>
              </a:rPr>
              <a:t> </a:t>
            </a:r>
            <a:r>
              <a:rPr sz="800" spc="20" dirty="0">
                <a:latin typeface="Baskerville Old Face" panose="02020602080505020303" pitchFamily="18" charset="0"/>
                <a:cs typeface="Verdana"/>
              </a:rPr>
              <a:t>deep </a:t>
            </a:r>
            <a:r>
              <a:rPr sz="800" spc="-245" dirty="0">
                <a:latin typeface="Baskerville Old Face" panose="02020602080505020303" pitchFamily="18" charset="0"/>
                <a:cs typeface="Verdana"/>
              </a:rPr>
              <a:t> </a:t>
            </a:r>
            <a:r>
              <a:rPr sz="800" spc="-5" dirty="0">
                <a:latin typeface="Baskerville Old Face" panose="02020602080505020303" pitchFamily="18" charset="0"/>
                <a:cs typeface="Verdana"/>
              </a:rPr>
              <a:t>l</a:t>
            </a:r>
            <a:r>
              <a:rPr sz="800" spc="-10" dirty="0">
                <a:latin typeface="Baskerville Old Face" panose="02020602080505020303" pitchFamily="18" charset="0"/>
                <a:cs typeface="Verdana"/>
              </a:rPr>
              <a:t>ea</a:t>
            </a:r>
            <a:r>
              <a:rPr sz="800" spc="-30" dirty="0">
                <a:latin typeface="Baskerville Old Face" panose="02020602080505020303" pitchFamily="18" charset="0"/>
                <a:cs typeface="Verdana"/>
              </a:rPr>
              <a:t>r</a:t>
            </a:r>
            <a:r>
              <a:rPr sz="800" spc="30" dirty="0">
                <a:latin typeface="Baskerville Old Face" panose="02020602080505020303" pitchFamily="18" charset="0"/>
                <a:cs typeface="Verdana"/>
              </a:rPr>
              <a:t>n</a:t>
            </a:r>
            <a:r>
              <a:rPr sz="800" spc="-5" dirty="0">
                <a:latin typeface="Baskerville Old Face" panose="02020602080505020303" pitchFamily="18" charset="0"/>
                <a:cs typeface="Verdana"/>
              </a:rPr>
              <a:t>i</a:t>
            </a:r>
            <a:r>
              <a:rPr sz="800" spc="30" dirty="0">
                <a:latin typeface="Baskerville Old Face" panose="02020602080505020303" pitchFamily="18" charset="0"/>
                <a:cs typeface="Verdana"/>
              </a:rPr>
              <a:t>n</a:t>
            </a:r>
            <a:r>
              <a:rPr sz="800" spc="45" dirty="0">
                <a:latin typeface="Baskerville Old Face" panose="02020602080505020303" pitchFamily="18" charset="0"/>
                <a:cs typeface="Verdana"/>
              </a:rPr>
              <a:t>g</a:t>
            </a:r>
            <a:r>
              <a:rPr sz="800" spc="-70" dirty="0">
                <a:latin typeface="Baskerville Old Face" panose="02020602080505020303" pitchFamily="18" charset="0"/>
                <a:cs typeface="Verdana"/>
              </a:rPr>
              <a:t> </a:t>
            </a:r>
            <a:r>
              <a:rPr sz="800" spc="65" dirty="0">
                <a:latin typeface="Baskerville Old Face" panose="02020602080505020303" pitchFamily="18" charset="0"/>
                <a:cs typeface="Verdana"/>
              </a:rPr>
              <a:t>m</a:t>
            </a:r>
            <a:r>
              <a:rPr sz="800" spc="15" dirty="0">
                <a:latin typeface="Baskerville Old Face" panose="02020602080505020303" pitchFamily="18" charset="0"/>
                <a:cs typeface="Verdana"/>
              </a:rPr>
              <a:t>o</a:t>
            </a:r>
            <a:r>
              <a:rPr sz="800" spc="40" dirty="0">
                <a:latin typeface="Baskerville Old Face" panose="02020602080505020303" pitchFamily="18" charset="0"/>
                <a:cs typeface="Verdana"/>
              </a:rPr>
              <a:t>d</a:t>
            </a:r>
            <a:r>
              <a:rPr sz="800" spc="5" dirty="0">
                <a:latin typeface="Baskerville Old Face" panose="02020602080505020303" pitchFamily="18" charset="0"/>
                <a:cs typeface="Verdana"/>
              </a:rPr>
              <a:t>e</a:t>
            </a:r>
            <a:r>
              <a:rPr sz="800" spc="-5" dirty="0">
                <a:latin typeface="Baskerville Old Face" panose="02020602080505020303" pitchFamily="18" charset="0"/>
                <a:cs typeface="Verdana"/>
              </a:rPr>
              <a:t>l</a:t>
            </a:r>
            <a:r>
              <a:rPr sz="800" spc="-25" dirty="0">
                <a:latin typeface="Baskerville Old Face" panose="02020602080505020303" pitchFamily="18" charset="0"/>
                <a:cs typeface="Verdana"/>
              </a:rPr>
              <a:t>s</a:t>
            </a:r>
            <a:r>
              <a:rPr sz="800" spc="-70" dirty="0">
                <a:latin typeface="Baskerville Old Face" panose="02020602080505020303" pitchFamily="18" charset="0"/>
                <a:cs typeface="Verdana"/>
              </a:rPr>
              <a:t> </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i</a:t>
            </a:r>
            <a:r>
              <a:rPr sz="800" spc="65" dirty="0">
                <a:latin typeface="Baskerville Old Face" panose="02020602080505020303" pitchFamily="18" charset="0"/>
                <a:cs typeface="Verdana"/>
              </a:rPr>
              <a:t>m</a:t>
            </a:r>
            <a:r>
              <a:rPr sz="800" spc="-25" dirty="0">
                <a:latin typeface="Baskerville Old Face" panose="02020602080505020303" pitchFamily="18" charset="0"/>
                <a:cs typeface="Verdana"/>
              </a:rPr>
              <a:t>s</a:t>
            </a:r>
            <a:r>
              <a:rPr sz="800" spc="-70" dirty="0">
                <a:latin typeface="Baskerville Old Face" panose="02020602080505020303" pitchFamily="18" charset="0"/>
                <a:cs typeface="Verdana"/>
              </a:rPr>
              <a:t> </a:t>
            </a:r>
            <a:r>
              <a:rPr sz="800" spc="-10" dirty="0">
                <a:latin typeface="Baskerville Old Face" panose="02020602080505020303" pitchFamily="18" charset="0"/>
                <a:cs typeface="Verdana"/>
              </a:rPr>
              <a:t>t</a:t>
            </a:r>
            <a:r>
              <a:rPr sz="800" spc="15" dirty="0">
                <a:latin typeface="Baskerville Old Face" panose="02020602080505020303" pitchFamily="18" charset="0"/>
                <a:cs typeface="Verdana"/>
              </a:rPr>
              <a:t>o</a:t>
            </a:r>
            <a:r>
              <a:rPr sz="800" spc="-70" dirty="0">
                <a:latin typeface="Baskerville Old Face" panose="02020602080505020303" pitchFamily="18" charset="0"/>
                <a:cs typeface="Verdana"/>
              </a:rPr>
              <a:t> </a:t>
            </a:r>
            <a:r>
              <a:rPr sz="800" spc="-5" dirty="0">
                <a:latin typeface="Baskerville Old Face" panose="02020602080505020303" pitchFamily="18" charset="0"/>
                <a:cs typeface="Verdana"/>
              </a:rPr>
              <a:t>i</a:t>
            </a:r>
            <a:r>
              <a:rPr sz="800" spc="65" dirty="0">
                <a:latin typeface="Baskerville Old Face" panose="02020602080505020303" pitchFamily="18" charset="0"/>
                <a:cs typeface="Verdana"/>
              </a:rPr>
              <a:t>m</a:t>
            </a:r>
            <a:r>
              <a:rPr sz="800" spc="40" dirty="0">
                <a:latin typeface="Baskerville Old Face" panose="02020602080505020303" pitchFamily="18" charset="0"/>
                <a:cs typeface="Verdana"/>
              </a:rPr>
              <a:t>p</a:t>
            </a:r>
            <a:r>
              <a:rPr sz="800" spc="-30" dirty="0">
                <a:latin typeface="Baskerville Old Face" panose="02020602080505020303" pitchFamily="18" charset="0"/>
                <a:cs typeface="Verdana"/>
              </a:rPr>
              <a:t>r</a:t>
            </a:r>
            <a:r>
              <a:rPr sz="800" dirty="0">
                <a:latin typeface="Baskerville Old Face" panose="02020602080505020303" pitchFamily="18" charset="0"/>
                <a:cs typeface="Verdana"/>
              </a:rPr>
              <a:t>o</a:t>
            </a:r>
            <a:r>
              <a:rPr sz="800" spc="-55" dirty="0">
                <a:latin typeface="Baskerville Old Face" panose="02020602080505020303" pitchFamily="18" charset="0"/>
                <a:cs typeface="Verdana"/>
              </a:rPr>
              <a:t>v</a:t>
            </a:r>
            <a:r>
              <a:rPr sz="800" dirty="0">
                <a:latin typeface="Baskerville Old Face" panose="02020602080505020303" pitchFamily="18" charset="0"/>
                <a:cs typeface="Verdana"/>
              </a:rPr>
              <a:t>e  </a:t>
            </a:r>
            <a:r>
              <a:rPr sz="800" spc="-15" dirty="0">
                <a:latin typeface="Baskerville Old Face" panose="02020602080505020303" pitchFamily="18" charset="0"/>
                <a:cs typeface="Verdana"/>
              </a:rPr>
              <a:t>transparency, </a:t>
            </a:r>
            <a:r>
              <a:rPr sz="800" spc="10" dirty="0">
                <a:latin typeface="Baskerville Old Face" panose="02020602080505020303" pitchFamily="18" charset="0"/>
                <a:cs typeface="Verdana"/>
              </a:rPr>
              <a:t>allowing </a:t>
            </a:r>
            <a:r>
              <a:rPr sz="800" spc="5" dirty="0">
                <a:latin typeface="Baskerville Old Face" panose="02020602080505020303" pitchFamily="18" charset="0"/>
                <a:cs typeface="Verdana"/>
              </a:rPr>
              <a:t>clinicians </a:t>
            </a:r>
            <a:r>
              <a:rPr sz="800" dirty="0">
                <a:latin typeface="Baskerville Old Face" panose="02020602080505020303" pitchFamily="18" charset="0"/>
                <a:cs typeface="Verdana"/>
              </a:rPr>
              <a:t>to </a:t>
            </a:r>
            <a:r>
              <a:rPr sz="800" spc="5" dirty="0">
                <a:latin typeface="Baskerville Old Face" panose="02020602080505020303" pitchFamily="18" charset="0"/>
                <a:cs typeface="Verdana"/>
              </a:rPr>
              <a:t> </a:t>
            </a:r>
            <a:r>
              <a:rPr sz="800" spc="30" dirty="0">
                <a:latin typeface="Baskerville Old Face" panose="02020602080505020303" pitchFamily="18" charset="0"/>
                <a:cs typeface="Verdana"/>
              </a:rPr>
              <a:t>un</a:t>
            </a:r>
            <a:r>
              <a:rPr sz="800" spc="40" dirty="0">
                <a:latin typeface="Baskerville Old Face" panose="02020602080505020303" pitchFamily="18" charset="0"/>
                <a:cs typeface="Verdana"/>
              </a:rPr>
              <a:t>d</a:t>
            </a:r>
            <a:r>
              <a:rPr sz="800" spc="5" dirty="0">
                <a:latin typeface="Baskerville Old Face" panose="02020602080505020303" pitchFamily="18" charset="0"/>
                <a:cs typeface="Verdana"/>
              </a:rPr>
              <a:t>e</a:t>
            </a:r>
            <a:r>
              <a:rPr sz="800" spc="-25" dirty="0">
                <a:latin typeface="Baskerville Old Face" panose="02020602080505020303" pitchFamily="18" charset="0"/>
                <a:cs typeface="Verdana"/>
              </a:rPr>
              <a:t>rs</a:t>
            </a:r>
            <a:r>
              <a:rPr sz="800" spc="5" dirty="0">
                <a:latin typeface="Baskerville Old Face" panose="02020602080505020303" pitchFamily="18" charset="0"/>
                <a:cs typeface="Verdana"/>
              </a:rPr>
              <a:t>t</a:t>
            </a:r>
            <a:r>
              <a:rPr sz="800" spc="-10" dirty="0">
                <a:latin typeface="Baskerville Old Face" panose="02020602080505020303" pitchFamily="18" charset="0"/>
                <a:cs typeface="Verdana"/>
              </a:rPr>
              <a:t>a</a:t>
            </a:r>
            <a:r>
              <a:rPr sz="800" spc="30" dirty="0">
                <a:latin typeface="Baskerville Old Face" panose="02020602080505020303" pitchFamily="18" charset="0"/>
                <a:cs typeface="Verdana"/>
              </a:rPr>
              <a:t>n</a:t>
            </a:r>
            <a:r>
              <a:rPr sz="800" spc="40" dirty="0">
                <a:latin typeface="Baskerville Old Face" panose="02020602080505020303" pitchFamily="18" charset="0"/>
                <a:cs typeface="Verdana"/>
              </a:rPr>
              <a:t>d</a:t>
            </a:r>
            <a:r>
              <a:rPr sz="800" spc="-70" dirty="0">
                <a:latin typeface="Baskerville Old Face" panose="02020602080505020303" pitchFamily="18" charset="0"/>
                <a:cs typeface="Verdana"/>
              </a:rPr>
              <a:t> </a:t>
            </a:r>
            <a:r>
              <a:rPr sz="800" spc="-10" dirty="0">
                <a:latin typeface="Baskerville Old Face" panose="02020602080505020303" pitchFamily="18" charset="0"/>
                <a:cs typeface="Verdana"/>
              </a:rPr>
              <a:t>a</a:t>
            </a:r>
            <a:r>
              <a:rPr sz="800" spc="30" dirty="0">
                <a:latin typeface="Baskerville Old Face" panose="02020602080505020303" pitchFamily="18" charset="0"/>
                <a:cs typeface="Verdana"/>
              </a:rPr>
              <a:t>n</a:t>
            </a:r>
            <a:r>
              <a:rPr sz="800" spc="40" dirty="0">
                <a:latin typeface="Baskerville Old Face" panose="02020602080505020303" pitchFamily="18" charset="0"/>
                <a:cs typeface="Verdana"/>
              </a:rPr>
              <a:t>d</a:t>
            </a:r>
            <a:r>
              <a:rPr sz="800" spc="-70" dirty="0">
                <a:latin typeface="Baskerville Old Face" panose="02020602080505020303" pitchFamily="18" charset="0"/>
                <a:cs typeface="Verdana"/>
              </a:rPr>
              <a:t> </a:t>
            </a:r>
            <a:r>
              <a:rPr sz="800" spc="5" dirty="0">
                <a:latin typeface="Baskerville Old Face" panose="02020602080505020303" pitchFamily="18" charset="0"/>
                <a:cs typeface="Verdana"/>
              </a:rPr>
              <a:t>t</a:t>
            </a:r>
            <a:r>
              <a:rPr sz="800" spc="-20" dirty="0">
                <a:latin typeface="Baskerville Old Face" panose="02020602080505020303" pitchFamily="18" charset="0"/>
                <a:cs typeface="Verdana"/>
              </a:rPr>
              <a:t>r</a:t>
            </a:r>
            <a:r>
              <a:rPr sz="800" spc="30" dirty="0">
                <a:latin typeface="Baskerville Old Face" panose="02020602080505020303" pitchFamily="18" charset="0"/>
                <a:cs typeface="Verdana"/>
              </a:rPr>
              <a:t>u</a:t>
            </a:r>
            <a:r>
              <a:rPr sz="800" spc="-25" dirty="0">
                <a:latin typeface="Baskerville Old Face" panose="02020602080505020303" pitchFamily="18" charset="0"/>
                <a:cs typeface="Verdana"/>
              </a:rPr>
              <a:t>s</a:t>
            </a:r>
            <a:r>
              <a:rPr sz="800" spc="5" dirty="0">
                <a:latin typeface="Baskerville Old Face" panose="02020602080505020303" pitchFamily="18" charset="0"/>
                <a:cs typeface="Verdana"/>
              </a:rPr>
              <a:t>t</a:t>
            </a:r>
            <a:r>
              <a:rPr sz="800" spc="-70" dirty="0">
                <a:latin typeface="Baskerville Old Face" panose="02020602080505020303" pitchFamily="18" charset="0"/>
                <a:cs typeface="Verdana"/>
              </a:rPr>
              <a:t> </a:t>
            </a:r>
            <a:r>
              <a:rPr sz="800" spc="5" dirty="0">
                <a:latin typeface="Baskerville Old Face" panose="02020602080505020303" pitchFamily="18" charset="0"/>
                <a:cs typeface="Verdana"/>
              </a:rPr>
              <a:t>t</a:t>
            </a:r>
            <a:r>
              <a:rPr sz="800" spc="30" dirty="0">
                <a:latin typeface="Baskerville Old Face" panose="02020602080505020303" pitchFamily="18" charset="0"/>
                <a:cs typeface="Verdana"/>
              </a:rPr>
              <a:t>h</a:t>
            </a:r>
            <a:r>
              <a:rPr sz="800" spc="5" dirty="0">
                <a:latin typeface="Baskerville Old Face" panose="02020602080505020303" pitchFamily="18" charset="0"/>
                <a:cs typeface="Verdana"/>
              </a:rPr>
              <a:t>e</a:t>
            </a:r>
            <a:r>
              <a:rPr sz="800" spc="-70" dirty="0">
                <a:latin typeface="Baskerville Old Face" panose="02020602080505020303" pitchFamily="18" charset="0"/>
                <a:cs typeface="Verdana"/>
              </a:rPr>
              <a:t> </a:t>
            </a:r>
            <a:r>
              <a:rPr sz="800" spc="40" dirty="0">
                <a:latin typeface="Baskerville Old Face" panose="02020602080505020303" pitchFamily="18" charset="0"/>
                <a:cs typeface="Verdana"/>
              </a:rPr>
              <a:t>d</a:t>
            </a:r>
            <a:r>
              <a:rPr sz="800" spc="5" dirty="0">
                <a:latin typeface="Baskerville Old Face" panose="02020602080505020303" pitchFamily="18" charset="0"/>
                <a:cs typeface="Verdana"/>
              </a:rPr>
              <a:t>e</a:t>
            </a:r>
            <a:r>
              <a:rPr sz="800" spc="30" dirty="0">
                <a:latin typeface="Baskerville Old Face" panose="02020602080505020303" pitchFamily="18" charset="0"/>
                <a:cs typeface="Verdana"/>
              </a:rPr>
              <a:t>c</a:t>
            </a:r>
            <a:r>
              <a:rPr sz="800" spc="-5" dirty="0">
                <a:latin typeface="Baskerville Old Face" panose="02020602080505020303" pitchFamily="18" charset="0"/>
                <a:cs typeface="Verdana"/>
              </a:rPr>
              <a:t>i</a:t>
            </a:r>
            <a:r>
              <a:rPr sz="800" spc="-25" dirty="0">
                <a:latin typeface="Baskerville Old Face" panose="02020602080505020303" pitchFamily="18" charset="0"/>
                <a:cs typeface="Verdana"/>
              </a:rPr>
              <a:t>s</a:t>
            </a:r>
            <a:r>
              <a:rPr sz="800" spc="-5" dirty="0">
                <a:latin typeface="Baskerville Old Face" panose="02020602080505020303" pitchFamily="18" charset="0"/>
                <a:cs typeface="Verdana"/>
              </a:rPr>
              <a:t>i</a:t>
            </a:r>
            <a:r>
              <a:rPr sz="800" spc="15" dirty="0">
                <a:latin typeface="Baskerville Old Face" panose="02020602080505020303" pitchFamily="18" charset="0"/>
                <a:cs typeface="Verdana"/>
              </a:rPr>
              <a:t>o</a:t>
            </a:r>
            <a:r>
              <a:rPr sz="800" spc="30" dirty="0">
                <a:latin typeface="Baskerville Old Face" panose="02020602080505020303" pitchFamily="18" charset="0"/>
                <a:cs typeface="Verdana"/>
              </a:rPr>
              <a:t>n</a:t>
            </a:r>
            <a:r>
              <a:rPr sz="800" spc="-55" dirty="0">
                <a:latin typeface="Baskerville Old Face" panose="02020602080505020303" pitchFamily="18" charset="0"/>
                <a:cs typeface="Verdana"/>
              </a:rPr>
              <a:t>-</a:t>
            </a:r>
            <a:r>
              <a:rPr lang="en-US" sz="800" spc="-55" dirty="0">
                <a:latin typeface="Baskerville Old Face" panose="02020602080505020303" pitchFamily="18" charset="0"/>
                <a:cs typeface="Verdana"/>
              </a:rPr>
              <a:t>making process.</a:t>
            </a:r>
            <a:endParaRPr lang="en-US" sz="800" b="1" spc="-55" dirty="0">
              <a:latin typeface="Baskerville Old Face" panose="02020602080505020303" pitchFamily="18" charset="0"/>
              <a:cs typeface="Tahoma"/>
            </a:endParaRPr>
          </a:p>
          <a:p>
            <a:pPr marL="184150" marR="16510" indent="-171450" algn="ctr">
              <a:lnSpc>
                <a:spcPct val="101800"/>
              </a:lnSpc>
              <a:spcBef>
                <a:spcPts val="85"/>
              </a:spcBef>
              <a:buFont typeface="Arial" panose="020B0604020202020204" pitchFamily="34" charset="0"/>
              <a:buChar char="•"/>
              <a:tabLst>
                <a:tab pos="250190" algn="l"/>
              </a:tabLst>
            </a:pPr>
            <a:r>
              <a:rPr sz="800" b="1" spc="15" dirty="0">
                <a:latin typeface="Baskerville Old Face" panose="02020602080505020303" pitchFamily="18" charset="0"/>
                <a:cs typeface="Tahoma"/>
              </a:rPr>
              <a:t>Data</a:t>
            </a:r>
            <a:r>
              <a:rPr sz="800" b="1" spc="-25" dirty="0">
                <a:latin typeface="Baskerville Old Face" panose="02020602080505020303" pitchFamily="18" charset="0"/>
                <a:cs typeface="Tahoma"/>
              </a:rPr>
              <a:t> </a:t>
            </a:r>
            <a:r>
              <a:rPr sz="800" b="1" spc="25" dirty="0">
                <a:latin typeface="Baskerville Old Face" panose="02020602080505020303" pitchFamily="18" charset="0"/>
                <a:cs typeface="Tahoma"/>
              </a:rPr>
              <a:t>Augmentation</a:t>
            </a:r>
            <a:r>
              <a:rPr sz="800" b="1" spc="-25" dirty="0">
                <a:latin typeface="Baskerville Old Face" panose="02020602080505020303" pitchFamily="18" charset="0"/>
                <a:cs typeface="Tahoma"/>
              </a:rPr>
              <a:t> </a:t>
            </a:r>
            <a:r>
              <a:rPr sz="800" b="1" spc="25" dirty="0">
                <a:latin typeface="Baskerville Old Face" panose="02020602080505020303" pitchFamily="18" charset="0"/>
                <a:cs typeface="Tahoma"/>
              </a:rPr>
              <a:t>and</a:t>
            </a:r>
            <a:r>
              <a:rPr sz="800" b="1" spc="-25" dirty="0">
                <a:latin typeface="Baskerville Old Face" panose="02020602080505020303" pitchFamily="18" charset="0"/>
                <a:cs typeface="Tahoma"/>
              </a:rPr>
              <a:t> </a:t>
            </a:r>
            <a:r>
              <a:rPr sz="800" b="1" spc="-15" dirty="0">
                <a:latin typeface="Baskerville Old Face" panose="02020602080505020303" pitchFamily="18" charset="0"/>
                <a:cs typeface="Tahoma"/>
              </a:rPr>
              <a:t>Synthesis</a:t>
            </a:r>
            <a:r>
              <a:rPr sz="800" spc="-15" dirty="0">
                <a:latin typeface="Baskerville Old Face" panose="02020602080505020303" pitchFamily="18" charset="0"/>
                <a:cs typeface="Verdana"/>
              </a:rPr>
              <a:t>: </a:t>
            </a:r>
            <a:r>
              <a:rPr sz="800" spc="-245" dirty="0">
                <a:latin typeface="Baskerville Old Face" panose="02020602080505020303" pitchFamily="18" charset="0"/>
                <a:cs typeface="Verdana"/>
              </a:rPr>
              <a:t> </a:t>
            </a:r>
            <a:r>
              <a:rPr sz="800" spc="-80" dirty="0">
                <a:latin typeface="Baskerville Old Face" panose="02020602080505020303" pitchFamily="18" charset="0"/>
                <a:cs typeface="Verdana"/>
              </a:rPr>
              <a:t>T</a:t>
            </a:r>
            <a:r>
              <a:rPr sz="800" spc="5" dirty="0">
                <a:latin typeface="Baskerville Old Face" panose="02020602080505020303" pitchFamily="18" charset="0"/>
                <a:cs typeface="Verdana"/>
              </a:rPr>
              <a:t>e</a:t>
            </a:r>
            <a:r>
              <a:rPr sz="800" spc="20" dirty="0">
                <a:latin typeface="Baskerville Old Face" panose="02020602080505020303" pitchFamily="18" charset="0"/>
                <a:cs typeface="Verdana"/>
              </a:rPr>
              <a:t>c</a:t>
            </a:r>
            <a:r>
              <a:rPr sz="800" spc="30" dirty="0">
                <a:latin typeface="Baskerville Old Face" panose="02020602080505020303" pitchFamily="18" charset="0"/>
                <a:cs typeface="Verdana"/>
              </a:rPr>
              <a:t>hn</a:t>
            </a:r>
            <a:r>
              <a:rPr sz="800" spc="-5" dirty="0">
                <a:latin typeface="Baskerville Old Face" panose="02020602080505020303" pitchFamily="18" charset="0"/>
                <a:cs typeface="Verdana"/>
              </a:rPr>
              <a:t>i</a:t>
            </a:r>
            <a:r>
              <a:rPr sz="800" spc="40" dirty="0">
                <a:latin typeface="Baskerville Old Face" panose="02020602080505020303" pitchFamily="18" charset="0"/>
                <a:cs typeface="Verdana"/>
              </a:rPr>
              <a:t>q</a:t>
            </a:r>
            <a:r>
              <a:rPr sz="800" spc="30" dirty="0">
                <a:latin typeface="Baskerville Old Face" panose="02020602080505020303" pitchFamily="18" charset="0"/>
                <a:cs typeface="Verdana"/>
              </a:rPr>
              <a:t>u</a:t>
            </a:r>
            <a:r>
              <a:rPr sz="800" spc="5" dirty="0">
                <a:latin typeface="Baskerville Old Face" panose="02020602080505020303" pitchFamily="18" charset="0"/>
                <a:cs typeface="Verdana"/>
              </a:rPr>
              <a:t>e</a:t>
            </a:r>
            <a:r>
              <a:rPr sz="800" spc="-25" dirty="0">
                <a:latin typeface="Baskerville Old Face" panose="02020602080505020303" pitchFamily="18" charset="0"/>
                <a:cs typeface="Verdana"/>
              </a:rPr>
              <a:t>s</a:t>
            </a:r>
            <a:r>
              <a:rPr sz="800" spc="-70" dirty="0">
                <a:latin typeface="Baskerville Old Face" panose="02020602080505020303" pitchFamily="18" charset="0"/>
                <a:cs typeface="Verdana"/>
              </a:rPr>
              <a:t> </a:t>
            </a:r>
            <a:r>
              <a:rPr sz="800" spc="-5" dirty="0">
                <a:latin typeface="Baskerville Old Face" panose="02020602080505020303" pitchFamily="18" charset="0"/>
                <a:cs typeface="Verdana"/>
              </a:rPr>
              <a:t>li</a:t>
            </a:r>
            <a:r>
              <a:rPr sz="800" spc="-15" dirty="0">
                <a:latin typeface="Baskerville Old Face" panose="02020602080505020303" pitchFamily="18" charset="0"/>
                <a:cs typeface="Verdana"/>
              </a:rPr>
              <a:t>k</a:t>
            </a:r>
            <a:r>
              <a:rPr sz="800" spc="5" dirty="0">
                <a:latin typeface="Baskerville Old Face" panose="02020602080505020303" pitchFamily="18" charset="0"/>
                <a:cs typeface="Verdana"/>
              </a:rPr>
              <a:t>e</a:t>
            </a:r>
            <a:r>
              <a:rPr sz="800" spc="-70" dirty="0">
                <a:latin typeface="Baskerville Old Face" panose="02020602080505020303" pitchFamily="18" charset="0"/>
                <a:cs typeface="Verdana"/>
              </a:rPr>
              <a:t> </a:t>
            </a:r>
            <a:r>
              <a:rPr sz="800" spc="45" dirty="0">
                <a:latin typeface="Baskerville Old Face" panose="02020602080505020303" pitchFamily="18" charset="0"/>
                <a:cs typeface="Verdana"/>
              </a:rPr>
              <a:t>g</a:t>
            </a:r>
            <a:r>
              <a:rPr sz="800" spc="5" dirty="0">
                <a:latin typeface="Baskerville Old Face" panose="02020602080505020303" pitchFamily="18" charset="0"/>
                <a:cs typeface="Verdana"/>
              </a:rPr>
              <a:t>e</a:t>
            </a:r>
            <a:r>
              <a:rPr sz="800" spc="30" dirty="0">
                <a:latin typeface="Baskerville Old Face" panose="02020602080505020303" pitchFamily="18" charset="0"/>
                <a:cs typeface="Verdana"/>
              </a:rPr>
              <a:t>n</a:t>
            </a:r>
            <a:r>
              <a:rPr sz="800" spc="5" dirty="0">
                <a:latin typeface="Baskerville Old Face" panose="02020602080505020303" pitchFamily="18" charset="0"/>
                <a:cs typeface="Verdana"/>
              </a:rPr>
              <a:t>e</a:t>
            </a:r>
            <a:r>
              <a:rPr sz="800" spc="-30" dirty="0">
                <a:latin typeface="Baskerville Old Face" panose="02020602080505020303" pitchFamily="18" charset="0"/>
                <a:cs typeface="Verdana"/>
              </a:rPr>
              <a:t>r</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t</a:t>
            </a:r>
            <a:r>
              <a:rPr sz="800" spc="-5" dirty="0">
                <a:latin typeface="Baskerville Old Face" panose="02020602080505020303" pitchFamily="18" charset="0"/>
                <a:cs typeface="Verdana"/>
              </a:rPr>
              <a:t>i</a:t>
            </a:r>
            <a:r>
              <a:rPr sz="800" spc="-55" dirty="0">
                <a:latin typeface="Baskerville Old Face" panose="02020602080505020303" pitchFamily="18" charset="0"/>
                <a:cs typeface="Verdana"/>
              </a:rPr>
              <a:t>v</a:t>
            </a:r>
            <a:r>
              <a:rPr sz="800" spc="5" dirty="0">
                <a:latin typeface="Baskerville Old Face" panose="02020602080505020303" pitchFamily="18" charset="0"/>
                <a:cs typeface="Verdana"/>
              </a:rPr>
              <a:t>e</a:t>
            </a:r>
            <a:r>
              <a:rPr sz="800" spc="-70" dirty="0">
                <a:latin typeface="Baskerville Old Face" panose="02020602080505020303" pitchFamily="18" charset="0"/>
                <a:cs typeface="Verdana"/>
              </a:rPr>
              <a:t> </a:t>
            </a:r>
            <a:r>
              <a:rPr sz="800" spc="65" dirty="0">
                <a:latin typeface="Baskerville Old Face" panose="02020602080505020303" pitchFamily="18" charset="0"/>
                <a:cs typeface="Verdana"/>
              </a:rPr>
              <a:t>m</a:t>
            </a:r>
            <a:r>
              <a:rPr sz="800" spc="15" dirty="0">
                <a:latin typeface="Baskerville Old Face" panose="02020602080505020303" pitchFamily="18" charset="0"/>
                <a:cs typeface="Verdana"/>
              </a:rPr>
              <a:t>o</a:t>
            </a:r>
            <a:r>
              <a:rPr sz="800" spc="40" dirty="0">
                <a:latin typeface="Baskerville Old Face" panose="02020602080505020303" pitchFamily="18" charset="0"/>
                <a:cs typeface="Verdana"/>
              </a:rPr>
              <a:t>d</a:t>
            </a:r>
            <a:r>
              <a:rPr sz="800" spc="5" dirty="0">
                <a:latin typeface="Baskerville Old Face" panose="02020602080505020303" pitchFamily="18" charset="0"/>
                <a:cs typeface="Verdana"/>
              </a:rPr>
              <a:t>e</a:t>
            </a:r>
            <a:r>
              <a:rPr sz="800" spc="-5" dirty="0">
                <a:latin typeface="Baskerville Old Face" panose="02020602080505020303" pitchFamily="18" charset="0"/>
                <a:cs typeface="Verdana"/>
              </a:rPr>
              <a:t>l</a:t>
            </a:r>
            <a:r>
              <a:rPr sz="800" spc="-25" dirty="0">
                <a:latin typeface="Baskerville Old Face" panose="02020602080505020303" pitchFamily="18" charset="0"/>
                <a:cs typeface="Verdana"/>
              </a:rPr>
              <a:t>s</a:t>
            </a:r>
            <a:r>
              <a:rPr sz="800" spc="-70" dirty="0">
                <a:latin typeface="Baskerville Old Face" panose="02020602080505020303" pitchFamily="18" charset="0"/>
                <a:cs typeface="Verdana"/>
              </a:rPr>
              <a:t> </a:t>
            </a:r>
            <a:r>
              <a:rPr sz="800" spc="-10" dirty="0">
                <a:latin typeface="Baskerville Old Face" panose="02020602080505020303" pitchFamily="18" charset="0"/>
                <a:cs typeface="Verdana"/>
              </a:rPr>
              <a:t>a</a:t>
            </a:r>
            <a:r>
              <a:rPr sz="800" spc="30" dirty="0">
                <a:latin typeface="Baskerville Old Face" panose="02020602080505020303" pitchFamily="18" charset="0"/>
                <a:cs typeface="Verdana"/>
              </a:rPr>
              <a:t>nd  d</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t</a:t>
            </a:r>
            <a:r>
              <a:rPr sz="800" spc="-10" dirty="0">
                <a:latin typeface="Baskerville Old Face" panose="02020602080505020303" pitchFamily="18" charset="0"/>
                <a:cs typeface="Verdana"/>
              </a:rPr>
              <a:t>a</a:t>
            </a:r>
            <a:r>
              <a:rPr sz="800" spc="-70" dirty="0">
                <a:latin typeface="Baskerville Old Face" panose="02020602080505020303" pitchFamily="18" charset="0"/>
                <a:cs typeface="Verdana"/>
              </a:rPr>
              <a:t> </a:t>
            </a:r>
            <a:r>
              <a:rPr sz="800" spc="-10" dirty="0">
                <a:latin typeface="Baskerville Old Face" panose="02020602080505020303" pitchFamily="18" charset="0"/>
                <a:cs typeface="Verdana"/>
              </a:rPr>
              <a:t>a</a:t>
            </a:r>
            <a:r>
              <a:rPr sz="800" spc="30" dirty="0">
                <a:latin typeface="Baskerville Old Face" panose="02020602080505020303" pitchFamily="18" charset="0"/>
                <a:cs typeface="Verdana"/>
              </a:rPr>
              <a:t>u</a:t>
            </a:r>
            <a:r>
              <a:rPr sz="800" spc="45" dirty="0">
                <a:latin typeface="Baskerville Old Face" panose="02020602080505020303" pitchFamily="18" charset="0"/>
                <a:cs typeface="Verdana"/>
              </a:rPr>
              <a:t>g</a:t>
            </a:r>
            <a:r>
              <a:rPr sz="800" spc="65" dirty="0">
                <a:latin typeface="Baskerville Old Face" panose="02020602080505020303" pitchFamily="18" charset="0"/>
                <a:cs typeface="Verdana"/>
              </a:rPr>
              <a:t>m</a:t>
            </a:r>
            <a:r>
              <a:rPr sz="800" spc="5" dirty="0">
                <a:latin typeface="Baskerville Old Face" panose="02020602080505020303" pitchFamily="18" charset="0"/>
                <a:cs typeface="Verdana"/>
              </a:rPr>
              <a:t>e</a:t>
            </a:r>
            <a:r>
              <a:rPr sz="800" spc="30" dirty="0">
                <a:latin typeface="Baskerville Old Face" panose="02020602080505020303" pitchFamily="18" charset="0"/>
                <a:cs typeface="Verdana"/>
              </a:rPr>
              <a:t>n</a:t>
            </a:r>
            <a:r>
              <a:rPr sz="800" spc="5" dirty="0">
                <a:latin typeface="Baskerville Old Face" panose="02020602080505020303" pitchFamily="18" charset="0"/>
                <a:cs typeface="Verdana"/>
              </a:rPr>
              <a:t>t</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t</a:t>
            </a:r>
            <a:r>
              <a:rPr sz="800" spc="-5" dirty="0">
                <a:latin typeface="Baskerville Old Face" panose="02020602080505020303" pitchFamily="18" charset="0"/>
                <a:cs typeface="Verdana"/>
              </a:rPr>
              <a:t>i</a:t>
            </a:r>
            <a:r>
              <a:rPr sz="800" spc="15" dirty="0">
                <a:latin typeface="Baskerville Old Face" panose="02020602080505020303" pitchFamily="18" charset="0"/>
                <a:cs typeface="Verdana"/>
              </a:rPr>
              <a:t>o</a:t>
            </a:r>
            <a:r>
              <a:rPr sz="800" spc="30" dirty="0">
                <a:latin typeface="Baskerville Old Face" panose="02020602080505020303" pitchFamily="18" charset="0"/>
                <a:cs typeface="Verdana"/>
              </a:rPr>
              <a:t>n</a:t>
            </a:r>
            <a:r>
              <a:rPr sz="800" spc="-70" dirty="0">
                <a:latin typeface="Baskerville Old Face" panose="02020602080505020303" pitchFamily="18" charset="0"/>
                <a:cs typeface="Verdana"/>
              </a:rPr>
              <a:t> </a:t>
            </a:r>
            <a:r>
              <a:rPr sz="800" spc="30" dirty="0">
                <a:latin typeface="Baskerville Old Face" panose="02020602080505020303" pitchFamily="18" charset="0"/>
                <a:cs typeface="Verdana"/>
              </a:rPr>
              <a:t>c</a:t>
            </a:r>
            <a:r>
              <a:rPr sz="800" spc="-10" dirty="0">
                <a:latin typeface="Baskerville Old Face" panose="02020602080505020303" pitchFamily="18" charset="0"/>
                <a:cs typeface="Verdana"/>
              </a:rPr>
              <a:t>a</a:t>
            </a:r>
            <a:r>
              <a:rPr sz="800" spc="30" dirty="0">
                <a:latin typeface="Baskerville Old Face" panose="02020602080505020303" pitchFamily="18" charset="0"/>
                <a:cs typeface="Verdana"/>
              </a:rPr>
              <a:t>n</a:t>
            </a:r>
            <a:r>
              <a:rPr sz="800" spc="-70" dirty="0">
                <a:latin typeface="Baskerville Old Face" panose="02020602080505020303" pitchFamily="18" charset="0"/>
                <a:cs typeface="Verdana"/>
              </a:rPr>
              <a:t> </a:t>
            </a:r>
            <a:r>
              <a:rPr sz="800" spc="45" dirty="0">
                <a:latin typeface="Baskerville Old Face" panose="02020602080505020303" pitchFamily="18" charset="0"/>
                <a:cs typeface="Verdana"/>
              </a:rPr>
              <a:t>g</a:t>
            </a:r>
            <a:r>
              <a:rPr sz="800" spc="5" dirty="0">
                <a:latin typeface="Baskerville Old Face" panose="02020602080505020303" pitchFamily="18" charset="0"/>
                <a:cs typeface="Verdana"/>
              </a:rPr>
              <a:t>e</a:t>
            </a:r>
            <a:r>
              <a:rPr sz="800" spc="30" dirty="0">
                <a:latin typeface="Baskerville Old Face" panose="02020602080505020303" pitchFamily="18" charset="0"/>
                <a:cs typeface="Verdana"/>
              </a:rPr>
              <a:t>n</a:t>
            </a:r>
            <a:r>
              <a:rPr sz="800" spc="5" dirty="0">
                <a:latin typeface="Baskerville Old Face" panose="02020602080505020303" pitchFamily="18" charset="0"/>
                <a:cs typeface="Verdana"/>
              </a:rPr>
              <a:t>e</a:t>
            </a:r>
            <a:r>
              <a:rPr sz="800" spc="-30" dirty="0">
                <a:latin typeface="Baskerville Old Face" panose="02020602080505020303" pitchFamily="18" charset="0"/>
                <a:cs typeface="Verdana"/>
              </a:rPr>
              <a:t>r</a:t>
            </a:r>
            <a:r>
              <a:rPr sz="800" spc="-10" dirty="0">
                <a:latin typeface="Baskerville Old Face" panose="02020602080505020303" pitchFamily="18" charset="0"/>
                <a:cs typeface="Verdana"/>
              </a:rPr>
              <a:t>at</a:t>
            </a:r>
            <a:r>
              <a:rPr sz="800" dirty="0">
                <a:latin typeface="Baskerville Old Face" panose="02020602080505020303" pitchFamily="18" charset="0"/>
                <a:cs typeface="Verdana"/>
              </a:rPr>
              <a:t>e  </a:t>
            </a:r>
            <a:r>
              <a:rPr sz="800" spc="-35" dirty="0">
                <a:latin typeface="Baskerville Old Face" panose="02020602080505020303" pitchFamily="18" charset="0"/>
                <a:cs typeface="Verdana"/>
              </a:rPr>
              <a:t>s</a:t>
            </a:r>
            <a:r>
              <a:rPr sz="800" spc="-40" dirty="0">
                <a:latin typeface="Baskerville Old Face" panose="02020602080505020303" pitchFamily="18" charset="0"/>
                <a:cs typeface="Verdana"/>
              </a:rPr>
              <a:t>y</a:t>
            </a:r>
            <a:r>
              <a:rPr sz="800" spc="30" dirty="0">
                <a:latin typeface="Baskerville Old Face" panose="02020602080505020303" pitchFamily="18" charset="0"/>
                <a:cs typeface="Verdana"/>
              </a:rPr>
              <a:t>n</a:t>
            </a:r>
            <a:r>
              <a:rPr sz="800" spc="5" dirty="0">
                <a:latin typeface="Baskerville Old Face" panose="02020602080505020303" pitchFamily="18" charset="0"/>
                <a:cs typeface="Verdana"/>
              </a:rPr>
              <a:t>t</a:t>
            </a:r>
            <a:r>
              <a:rPr sz="800" spc="30" dirty="0">
                <a:latin typeface="Baskerville Old Face" panose="02020602080505020303" pitchFamily="18" charset="0"/>
                <a:cs typeface="Verdana"/>
              </a:rPr>
              <a:t>h</a:t>
            </a:r>
            <a:r>
              <a:rPr sz="800" spc="5" dirty="0">
                <a:latin typeface="Baskerville Old Face" panose="02020602080505020303" pitchFamily="18" charset="0"/>
                <a:cs typeface="Verdana"/>
              </a:rPr>
              <a:t>et</a:t>
            </a:r>
            <a:r>
              <a:rPr sz="800" spc="-5" dirty="0">
                <a:latin typeface="Baskerville Old Face" panose="02020602080505020303" pitchFamily="18" charset="0"/>
                <a:cs typeface="Verdana"/>
              </a:rPr>
              <a:t>i</a:t>
            </a:r>
            <a:r>
              <a:rPr sz="800" spc="30" dirty="0">
                <a:latin typeface="Baskerville Old Face" panose="02020602080505020303" pitchFamily="18" charset="0"/>
                <a:cs typeface="Verdana"/>
              </a:rPr>
              <a:t>c</a:t>
            </a:r>
            <a:r>
              <a:rPr sz="800" spc="-70" dirty="0">
                <a:latin typeface="Baskerville Old Face" panose="02020602080505020303" pitchFamily="18" charset="0"/>
                <a:cs typeface="Verdana"/>
              </a:rPr>
              <a:t> </a:t>
            </a:r>
            <a:r>
              <a:rPr sz="800" spc="40" dirty="0">
                <a:latin typeface="Baskerville Old Face" panose="02020602080505020303" pitchFamily="18" charset="0"/>
                <a:cs typeface="Verdana"/>
              </a:rPr>
              <a:t>d</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t</a:t>
            </a:r>
            <a:r>
              <a:rPr sz="800" spc="-10" dirty="0">
                <a:latin typeface="Baskerville Old Face" panose="02020602080505020303" pitchFamily="18" charset="0"/>
                <a:cs typeface="Verdana"/>
              </a:rPr>
              <a:t>a</a:t>
            </a:r>
            <a:r>
              <a:rPr sz="800" spc="-70" dirty="0">
                <a:latin typeface="Baskerville Old Face" panose="02020602080505020303" pitchFamily="18" charset="0"/>
                <a:cs typeface="Verdana"/>
              </a:rPr>
              <a:t> </a:t>
            </a:r>
            <a:r>
              <a:rPr sz="800" spc="-10" dirty="0">
                <a:latin typeface="Baskerville Old Face" panose="02020602080505020303" pitchFamily="18" charset="0"/>
                <a:cs typeface="Verdana"/>
              </a:rPr>
              <a:t>t</a:t>
            </a:r>
            <a:r>
              <a:rPr sz="800" spc="15" dirty="0">
                <a:latin typeface="Baskerville Old Face" panose="02020602080505020303" pitchFamily="18" charset="0"/>
                <a:cs typeface="Verdana"/>
              </a:rPr>
              <a:t>o</a:t>
            </a:r>
            <a:r>
              <a:rPr sz="800" spc="-70" dirty="0">
                <a:latin typeface="Baskerville Old Face" panose="02020602080505020303" pitchFamily="18" charset="0"/>
                <a:cs typeface="Verdana"/>
              </a:rPr>
              <a:t> </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lle</a:t>
            </a:r>
            <a:r>
              <a:rPr sz="800" spc="-40" dirty="0">
                <a:latin typeface="Baskerville Old Face" panose="02020602080505020303" pitchFamily="18" charset="0"/>
                <a:cs typeface="Verdana"/>
              </a:rPr>
              <a:t>v</a:t>
            </a:r>
            <a:r>
              <a:rPr sz="800" spc="-5" dirty="0">
                <a:latin typeface="Baskerville Old Face" panose="02020602080505020303" pitchFamily="18" charset="0"/>
                <a:cs typeface="Verdana"/>
              </a:rPr>
              <a:t>i</a:t>
            </a:r>
            <a:r>
              <a:rPr sz="800" spc="-10" dirty="0">
                <a:latin typeface="Baskerville Old Face" panose="02020602080505020303" pitchFamily="18" charset="0"/>
                <a:cs typeface="Verdana"/>
              </a:rPr>
              <a:t>at</a:t>
            </a:r>
            <a:r>
              <a:rPr sz="800" spc="5" dirty="0">
                <a:latin typeface="Baskerville Old Face" panose="02020602080505020303" pitchFamily="18" charset="0"/>
                <a:cs typeface="Verdana"/>
              </a:rPr>
              <a:t>e</a:t>
            </a:r>
            <a:r>
              <a:rPr sz="800" spc="-70" dirty="0">
                <a:latin typeface="Baskerville Old Face" panose="02020602080505020303" pitchFamily="18" charset="0"/>
                <a:cs typeface="Verdana"/>
              </a:rPr>
              <a:t> </a:t>
            </a:r>
            <a:r>
              <a:rPr sz="800" spc="5" dirty="0">
                <a:latin typeface="Baskerville Old Face" panose="02020602080505020303" pitchFamily="18" charset="0"/>
                <a:cs typeface="Verdana"/>
              </a:rPr>
              <a:t>t</a:t>
            </a:r>
            <a:r>
              <a:rPr sz="800" spc="30" dirty="0">
                <a:latin typeface="Baskerville Old Face" panose="02020602080505020303" pitchFamily="18" charset="0"/>
                <a:cs typeface="Verdana"/>
              </a:rPr>
              <a:t>h</a:t>
            </a:r>
            <a:r>
              <a:rPr sz="800" spc="5" dirty="0">
                <a:latin typeface="Baskerville Old Face" panose="02020602080505020303" pitchFamily="18" charset="0"/>
                <a:cs typeface="Verdana"/>
              </a:rPr>
              <a:t>e</a:t>
            </a:r>
            <a:r>
              <a:rPr sz="800" spc="-70" dirty="0">
                <a:latin typeface="Baskerville Old Face" panose="02020602080505020303" pitchFamily="18" charset="0"/>
                <a:cs typeface="Verdana"/>
              </a:rPr>
              <a:t> </a:t>
            </a:r>
            <a:r>
              <a:rPr sz="800" spc="-25" dirty="0">
                <a:latin typeface="Baskerville Old Face" panose="02020602080505020303" pitchFamily="18" charset="0"/>
                <a:cs typeface="Verdana"/>
              </a:rPr>
              <a:t>s</a:t>
            </a:r>
            <a:r>
              <a:rPr sz="800" spc="30" dirty="0">
                <a:latin typeface="Baskerville Old Face" panose="02020602080505020303" pitchFamily="18" charset="0"/>
                <a:cs typeface="Verdana"/>
              </a:rPr>
              <a:t>c</a:t>
            </a:r>
            <a:r>
              <a:rPr sz="800" spc="-10" dirty="0">
                <a:latin typeface="Baskerville Old Face" panose="02020602080505020303" pitchFamily="18" charset="0"/>
                <a:cs typeface="Verdana"/>
              </a:rPr>
              <a:t>a</a:t>
            </a:r>
            <a:r>
              <a:rPr sz="800" spc="-30" dirty="0">
                <a:latin typeface="Baskerville Old Face" panose="02020602080505020303" pitchFamily="18" charset="0"/>
                <a:cs typeface="Verdana"/>
              </a:rPr>
              <a:t>r</a:t>
            </a:r>
            <a:r>
              <a:rPr sz="800" spc="30" dirty="0">
                <a:latin typeface="Baskerville Old Face" panose="02020602080505020303" pitchFamily="18" charset="0"/>
                <a:cs typeface="Verdana"/>
              </a:rPr>
              <a:t>c</a:t>
            </a:r>
            <a:r>
              <a:rPr sz="800" spc="-5" dirty="0">
                <a:latin typeface="Baskerville Old Face" panose="02020602080505020303" pitchFamily="18" charset="0"/>
                <a:cs typeface="Verdana"/>
              </a:rPr>
              <a:t>it</a:t>
            </a:r>
            <a:r>
              <a:rPr sz="800" spc="-40" dirty="0">
                <a:latin typeface="Baskerville Old Face" panose="02020602080505020303" pitchFamily="18" charset="0"/>
                <a:cs typeface="Verdana"/>
              </a:rPr>
              <a:t>y</a:t>
            </a:r>
            <a:r>
              <a:rPr sz="800" spc="-70" dirty="0">
                <a:latin typeface="Baskerville Old Face" panose="02020602080505020303" pitchFamily="18" charset="0"/>
                <a:cs typeface="Verdana"/>
              </a:rPr>
              <a:t> </a:t>
            </a:r>
            <a:r>
              <a:rPr sz="800" spc="15" dirty="0">
                <a:latin typeface="Baskerville Old Face" panose="02020602080505020303" pitchFamily="18" charset="0"/>
                <a:cs typeface="Verdana"/>
              </a:rPr>
              <a:t>o</a:t>
            </a:r>
            <a:r>
              <a:rPr sz="800" spc="-10" dirty="0">
                <a:latin typeface="Baskerville Old Face" panose="02020602080505020303" pitchFamily="18" charset="0"/>
                <a:cs typeface="Verdana"/>
              </a:rPr>
              <a:t>f  </a:t>
            </a:r>
            <a:r>
              <a:rPr sz="800" spc="-5" dirty="0">
                <a:latin typeface="Baskerville Old Face" panose="02020602080505020303" pitchFamily="18" charset="0"/>
                <a:cs typeface="Verdana"/>
              </a:rPr>
              <a:t>l</a:t>
            </a:r>
            <a:r>
              <a:rPr sz="800" spc="-10" dirty="0">
                <a:latin typeface="Baskerville Old Face" panose="02020602080505020303" pitchFamily="18" charset="0"/>
                <a:cs typeface="Verdana"/>
              </a:rPr>
              <a:t>a</a:t>
            </a:r>
            <a:r>
              <a:rPr sz="800" spc="40" dirty="0">
                <a:latin typeface="Baskerville Old Face" panose="02020602080505020303" pitchFamily="18" charset="0"/>
                <a:cs typeface="Verdana"/>
              </a:rPr>
              <a:t>b</a:t>
            </a:r>
            <a:r>
              <a:rPr sz="800" spc="5" dirty="0">
                <a:latin typeface="Baskerville Old Face" panose="02020602080505020303" pitchFamily="18" charset="0"/>
                <a:cs typeface="Verdana"/>
              </a:rPr>
              <a:t>e</a:t>
            </a:r>
            <a:r>
              <a:rPr sz="800" spc="-5" dirty="0">
                <a:latin typeface="Baskerville Old Face" panose="02020602080505020303" pitchFamily="18" charset="0"/>
                <a:cs typeface="Verdana"/>
              </a:rPr>
              <a:t>l</a:t>
            </a:r>
            <a:r>
              <a:rPr sz="800" spc="5" dirty="0">
                <a:latin typeface="Baskerville Old Face" panose="02020602080505020303" pitchFamily="18" charset="0"/>
                <a:cs typeface="Verdana"/>
              </a:rPr>
              <a:t>e</a:t>
            </a:r>
            <a:r>
              <a:rPr sz="800" spc="40" dirty="0">
                <a:latin typeface="Baskerville Old Face" panose="02020602080505020303" pitchFamily="18" charset="0"/>
                <a:cs typeface="Verdana"/>
              </a:rPr>
              <a:t>d</a:t>
            </a:r>
            <a:r>
              <a:rPr sz="800" spc="-70" dirty="0">
                <a:latin typeface="Baskerville Old Face" panose="02020602080505020303" pitchFamily="18" charset="0"/>
                <a:cs typeface="Verdana"/>
              </a:rPr>
              <a:t> </a:t>
            </a:r>
            <a:r>
              <a:rPr sz="800" spc="65" dirty="0">
                <a:latin typeface="Baskerville Old Face" panose="02020602080505020303" pitchFamily="18" charset="0"/>
                <a:cs typeface="Verdana"/>
              </a:rPr>
              <a:t>m</a:t>
            </a:r>
            <a:r>
              <a:rPr sz="800" spc="5" dirty="0">
                <a:latin typeface="Baskerville Old Face" panose="02020602080505020303" pitchFamily="18" charset="0"/>
                <a:cs typeface="Verdana"/>
              </a:rPr>
              <a:t>e</a:t>
            </a:r>
            <a:r>
              <a:rPr sz="800" spc="40" dirty="0">
                <a:latin typeface="Baskerville Old Face" panose="02020602080505020303" pitchFamily="18" charset="0"/>
                <a:cs typeface="Verdana"/>
              </a:rPr>
              <a:t>d</a:t>
            </a:r>
            <a:r>
              <a:rPr sz="800" spc="-5" dirty="0">
                <a:latin typeface="Baskerville Old Face" panose="02020602080505020303" pitchFamily="18" charset="0"/>
                <a:cs typeface="Verdana"/>
              </a:rPr>
              <a:t>i</a:t>
            </a:r>
            <a:r>
              <a:rPr sz="800" spc="30" dirty="0">
                <a:latin typeface="Baskerville Old Face" panose="02020602080505020303" pitchFamily="18" charset="0"/>
                <a:cs typeface="Verdana"/>
              </a:rPr>
              <a:t>c</a:t>
            </a:r>
            <a:r>
              <a:rPr sz="800" spc="-10" dirty="0">
                <a:latin typeface="Baskerville Old Face" panose="02020602080505020303" pitchFamily="18" charset="0"/>
                <a:cs typeface="Verdana"/>
              </a:rPr>
              <a:t>a</a:t>
            </a:r>
            <a:r>
              <a:rPr sz="800" spc="-5" dirty="0">
                <a:latin typeface="Baskerville Old Face" panose="02020602080505020303" pitchFamily="18" charset="0"/>
                <a:cs typeface="Verdana"/>
              </a:rPr>
              <a:t>l</a:t>
            </a:r>
            <a:r>
              <a:rPr sz="800" spc="-70" dirty="0">
                <a:latin typeface="Baskerville Old Face" panose="02020602080505020303" pitchFamily="18" charset="0"/>
                <a:cs typeface="Verdana"/>
              </a:rPr>
              <a:t> </a:t>
            </a:r>
            <a:r>
              <a:rPr sz="800" spc="-5" dirty="0">
                <a:latin typeface="Baskerville Old Face" panose="02020602080505020303" pitchFamily="18" charset="0"/>
                <a:cs typeface="Verdana"/>
              </a:rPr>
              <a:t>i</a:t>
            </a:r>
            <a:r>
              <a:rPr sz="800" spc="65" dirty="0">
                <a:latin typeface="Baskerville Old Face" panose="02020602080505020303" pitchFamily="18" charset="0"/>
                <a:cs typeface="Verdana"/>
              </a:rPr>
              <a:t>m</a:t>
            </a:r>
            <a:r>
              <a:rPr sz="800" spc="-10" dirty="0">
                <a:latin typeface="Baskerville Old Face" panose="02020602080505020303" pitchFamily="18" charset="0"/>
                <a:cs typeface="Verdana"/>
              </a:rPr>
              <a:t>a</a:t>
            </a:r>
            <a:r>
              <a:rPr sz="800" spc="45" dirty="0">
                <a:latin typeface="Baskerville Old Face" panose="02020602080505020303" pitchFamily="18" charset="0"/>
                <a:cs typeface="Verdana"/>
              </a:rPr>
              <a:t>g</a:t>
            </a:r>
            <a:r>
              <a:rPr sz="800" spc="5" dirty="0">
                <a:latin typeface="Baskerville Old Face" panose="02020602080505020303" pitchFamily="18" charset="0"/>
                <a:cs typeface="Verdana"/>
              </a:rPr>
              <a:t>e</a:t>
            </a:r>
            <a:r>
              <a:rPr sz="800" spc="-25" dirty="0">
                <a:latin typeface="Baskerville Old Face" panose="02020602080505020303" pitchFamily="18" charset="0"/>
                <a:cs typeface="Verdana"/>
              </a:rPr>
              <a:t>s</a:t>
            </a:r>
            <a:r>
              <a:rPr sz="800" spc="-114" dirty="0">
                <a:latin typeface="Baskerville Old Face" panose="02020602080505020303" pitchFamily="18" charset="0"/>
                <a:cs typeface="Verdana"/>
              </a:rPr>
              <a:t>.</a:t>
            </a:r>
            <a:endParaRPr lang="en-US" sz="800" spc="-114" dirty="0">
              <a:latin typeface="Baskerville Old Face" panose="02020602080505020303" pitchFamily="18" charset="0"/>
              <a:cs typeface="Verdana"/>
            </a:endParaRPr>
          </a:p>
          <a:p>
            <a:pPr marL="184150" marR="16510" indent="-171450" algn="ctr">
              <a:lnSpc>
                <a:spcPct val="101800"/>
              </a:lnSpc>
              <a:spcBef>
                <a:spcPts val="85"/>
              </a:spcBef>
              <a:buFont typeface="Arial" panose="020B0604020202020204" pitchFamily="34" charset="0"/>
              <a:buChar char="•"/>
              <a:tabLst>
                <a:tab pos="250190" algn="l"/>
              </a:tabLst>
            </a:pPr>
            <a:r>
              <a:rPr lang="en-US" sz="800" b="1" dirty="0">
                <a:effectLst/>
                <a:latin typeface="Baskerville Old Face" panose="02020602080505020303" pitchFamily="18" charset="0"/>
                <a:ea typeface="Calibri" panose="020F0502020204030204" pitchFamily="34" charset="0"/>
                <a:cs typeface="Times New Roman" panose="02020603050405020304" pitchFamily="18" charset="0"/>
              </a:rPr>
              <a:t>Federated Learning and Privacy-Preserving </a:t>
            </a:r>
          </a:p>
          <a:p>
            <a:pPr marL="184150" marR="16510" indent="-171450" algn="ctr">
              <a:lnSpc>
                <a:spcPct val="101800"/>
              </a:lnSpc>
              <a:spcBef>
                <a:spcPts val="85"/>
              </a:spcBef>
              <a:buFont typeface="Arial" panose="020B0604020202020204" pitchFamily="34" charset="0"/>
              <a:buChar char="•"/>
              <a:tabLst>
                <a:tab pos="250190" algn="l"/>
              </a:tabLst>
            </a:pPr>
            <a:r>
              <a:rPr lang="en-US" sz="800" b="1" dirty="0">
                <a:effectLst/>
                <a:latin typeface="Baskerville Old Face" panose="02020602080505020303" pitchFamily="18" charset="0"/>
                <a:ea typeface="Calibri" panose="020F0502020204030204" pitchFamily="34" charset="0"/>
                <a:cs typeface="Times New Roman" panose="02020603050405020304" pitchFamily="18" charset="0"/>
              </a:rPr>
              <a:t>Method of Multimodal Learning and Fusion</a:t>
            </a:r>
          </a:p>
          <a:p>
            <a:pPr marL="184150" marR="16510" indent="-171450" algn="ctr">
              <a:lnSpc>
                <a:spcPct val="101800"/>
              </a:lnSpc>
              <a:spcBef>
                <a:spcPts val="85"/>
              </a:spcBef>
              <a:buFont typeface="Arial" panose="020B0604020202020204" pitchFamily="34" charset="0"/>
              <a:buChar char="•"/>
              <a:tabLst>
                <a:tab pos="250190" algn="l"/>
              </a:tabLst>
            </a:pPr>
            <a:endParaRPr sz="100" dirty="0">
              <a:latin typeface="Baskerville Old Face" panose="02020602080505020303" pitchFamily="18" charset="0"/>
              <a:cs typeface="Verdana"/>
            </a:endParaRPr>
          </a:p>
        </p:txBody>
      </p:sp>
      <p:pic>
        <p:nvPicPr>
          <p:cNvPr id="7" name="Recorded Sound">
            <a:hlinkClick r:id="" action="ppaction://media"/>
            <a:extLst>
              <a:ext uri="{FF2B5EF4-FFF2-40B4-BE49-F238E27FC236}">
                <a16:creationId xmlns:a16="http://schemas.microsoft.com/office/drawing/2014/main" id="{A406A075-8B24-E39F-8012-EACA56FD12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82875" y="14001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41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977774" y="2904374"/>
            <a:ext cx="1888489" cy="375920"/>
          </a:xfrm>
          <a:custGeom>
            <a:avLst/>
            <a:gdLst/>
            <a:ahLst/>
            <a:cxnLst/>
            <a:rect l="l" t="t" r="r" b="b"/>
            <a:pathLst>
              <a:path w="1888489" h="375920">
                <a:moveTo>
                  <a:pt x="0" y="0"/>
                </a:moveTo>
                <a:lnTo>
                  <a:pt x="1887867" y="0"/>
                </a:lnTo>
                <a:lnTo>
                  <a:pt x="1887867" y="375783"/>
                </a:lnTo>
                <a:lnTo>
                  <a:pt x="0" y="375783"/>
                </a:lnTo>
                <a:lnTo>
                  <a:pt x="0" y="0"/>
                </a:lnTo>
                <a:close/>
              </a:path>
            </a:pathLst>
          </a:custGeom>
          <a:solidFill>
            <a:srgbClr val="000000"/>
          </a:solidFill>
        </p:spPr>
        <p:txBody>
          <a:bodyPr wrap="square" lIns="0" tIns="0" rIns="0" bIns="0" rtlCol="0"/>
          <a:lstStyle/>
          <a:p>
            <a:endParaRPr/>
          </a:p>
        </p:txBody>
      </p:sp>
      <p:sp>
        <p:nvSpPr>
          <p:cNvPr id="3" name="object 3"/>
          <p:cNvSpPr/>
          <p:nvPr/>
        </p:nvSpPr>
        <p:spPr>
          <a:xfrm>
            <a:off x="3777018" y="0"/>
            <a:ext cx="2072639" cy="3280410"/>
          </a:xfrm>
          <a:custGeom>
            <a:avLst/>
            <a:gdLst/>
            <a:ahLst/>
            <a:cxnLst/>
            <a:rect l="l" t="t" r="r" b="b"/>
            <a:pathLst>
              <a:path w="2072639" h="3280410">
                <a:moveTo>
                  <a:pt x="2072017" y="0"/>
                </a:moveTo>
                <a:lnTo>
                  <a:pt x="0" y="0"/>
                </a:lnTo>
                <a:lnTo>
                  <a:pt x="0" y="392734"/>
                </a:lnTo>
                <a:lnTo>
                  <a:pt x="1679536" y="392734"/>
                </a:lnTo>
                <a:lnTo>
                  <a:pt x="1679536" y="2906699"/>
                </a:lnTo>
                <a:lnTo>
                  <a:pt x="0" y="2906699"/>
                </a:lnTo>
                <a:lnTo>
                  <a:pt x="0" y="3280372"/>
                </a:lnTo>
                <a:lnTo>
                  <a:pt x="2072017" y="3280372"/>
                </a:lnTo>
                <a:lnTo>
                  <a:pt x="2072017" y="2906699"/>
                </a:lnTo>
                <a:lnTo>
                  <a:pt x="2072017" y="392734"/>
                </a:lnTo>
                <a:lnTo>
                  <a:pt x="2072017" y="0"/>
                </a:lnTo>
                <a:close/>
              </a:path>
            </a:pathLst>
          </a:custGeom>
          <a:solidFill>
            <a:srgbClr val="000000"/>
          </a:solidFill>
        </p:spPr>
        <p:txBody>
          <a:bodyPr wrap="square" lIns="0" tIns="0" rIns="0" bIns="0" rtlCol="0"/>
          <a:lstStyle/>
          <a:p>
            <a:endParaRPr/>
          </a:p>
        </p:txBody>
      </p:sp>
      <p:sp>
        <p:nvSpPr>
          <p:cNvPr id="4" name="object 4"/>
          <p:cNvSpPr/>
          <p:nvPr/>
        </p:nvSpPr>
        <p:spPr>
          <a:xfrm>
            <a:off x="0" y="0"/>
            <a:ext cx="3865879" cy="3280410"/>
          </a:xfrm>
          <a:custGeom>
            <a:avLst/>
            <a:gdLst/>
            <a:ahLst/>
            <a:cxnLst/>
            <a:rect l="l" t="t" r="r" b="b"/>
            <a:pathLst>
              <a:path w="3865879" h="3280410">
                <a:moveTo>
                  <a:pt x="3865638" y="482"/>
                </a:moveTo>
                <a:lnTo>
                  <a:pt x="2066366" y="482"/>
                </a:lnTo>
                <a:lnTo>
                  <a:pt x="2066366" y="0"/>
                </a:lnTo>
                <a:lnTo>
                  <a:pt x="0" y="0"/>
                </a:lnTo>
                <a:lnTo>
                  <a:pt x="0" y="392734"/>
                </a:lnTo>
                <a:lnTo>
                  <a:pt x="0" y="2906699"/>
                </a:lnTo>
                <a:lnTo>
                  <a:pt x="0" y="3280372"/>
                </a:lnTo>
                <a:lnTo>
                  <a:pt x="2066366" y="3280372"/>
                </a:lnTo>
                <a:lnTo>
                  <a:pt x="2066366" y="2906699"/>
                </a:lnTo>
                <a:lnTo>
                  <a:pt x="386829" y="2906699"/>
                </a:lnTo>
                <a:lnTo>
                  <a:pt x="386829" y="392734"/>
                </a:lnTo>
                <a:lnTo>
                  <a:pt x="1977771" y="392734"/>
                </a:lnTo>
                <a:lnTo>
                  <a:pt x="1977771" y="394398"/>
                </a:lnTo>
                <a:lnTo>
                  <a:pt x="3865638" y="394398"/>
                </a:lnTo>
                <a:lnTo>
                  <a:pt x="3865638" y="482"/>
                </a:lnTo>
                <a:close/>
              </a:path>
            </a:pathLst>
          </a:custGeom>
          <a:solidFill>
            <a:srgbClr val="000000"/>
          </a:solidFill>
        </p:spPr>
        <p:txBody>
          <a:bodyPr wrap="square" lIns="0" tIns="0" rIns="0" bIns="0" rtlCol="0"/>
          <a:lstStyle/>
          <a:p>
            <a:endParaRPr/>
          </a:p>
        </p:txBody>
      </p:sp>
      <p:sp>
        <p:nvSpPr>
          <p:cNvPr id="5" name="object 5"/>
          <p:cNvSpPr txBox="1">
            <a:spLocks noGrp="1"/>
          </p:cNvSpPr>
          <p:nvPr>
            <p:ph type="title"/>
          </p:nvPr>
        </p:nvSpPr>
        <p:spPr>
          <a:xfrm>
            <a:off x="1782680" y="743651"/>
            <a:ext cx="2075180" cy="483234"/>
          </a:xfrm>
          <a:prstGeom prst="rect">
            <a:avLst/>
          </a:prstGeom>
        </p:spPr>
        <p:txBody>
          <a:bodyPr vert="horz" wrap="square" lIns="0" tIns="12700" rIns="0" bIns="0" rtlCol="0">
            <a:spAutoFit/>
          </a:bodyPr>
          <a:lstStyle/>
          <a:p>
            <a:pPr marL="12700">
              <a:lnSpc>
                <a:spcPct val="100000"/>
              </a:lnSpc>
              <a:spcBef>
                <a:spcPts val="100"/>
              </a:spcBef>
            </a:pPr>
            <a:r>
              <a:rPr sz="3000" spc="-15" dirty="0">
                <a:latin typeface="Times New Roman"/>
                <a:cs typeface="Times New Roman"/>
              </a:rPr>
              <a:t>C</a:t>
            </a:r>
            <a:r>
              <a:rPr sz="3000" spc="225" dirty="0">
                <a:latin typeface="Times New Roman"/>
                <a:cs typeface="Times New Roman"/>
              </a:rPr>
              <a:t>o</a:t>
            </a:r>
            <a:r>
              <a:rPr sz="3000" spc="204" dirty="0">
                <a:latin typeface="Times New Roman"/>
                <a:cs typeface="Times New Roman"/>
              </a:rPr>
              <a:t>n</a:t>
            </a:r>
            <a:r>
              <a:rPr sz="3000" spc="175" dirty="0">
                <a:latin typeface="Times New Roman"/>
                <a:cs typeface="Times New Roman"/>
              </a:rPr>
              <a:t>c</a:t>
            </a:r>
            <a:r>
              <a:rPr sz="3000" spc="150" dirty="0">
                <a:latin typeface="Times New Roman"/>
                <a:cs typeface="Times New Roman"/>
              </a:rPr>
              <a:t>l</a:t>
            </a:r>
            <a:r>
              <a:rPr sz="3000" spc="195" dirty="0">
                <a:latin typeface="Times New Roman"/>
                <a:cs typeface="Times New Roman"/>
              </a:rPr>
              <a:t>u</a:t>
            </a:r>
            <a:r>
              <a:rPr sz="3000" spc="250" dirty="0">
                <a:latin typeface="Times New Roman"/>
                <a:cs typeface="Times New Roman"/>
              </a:rPr>
              <a:t>s</a:t>
            </a:r>
            <a:r>
              <a:rPr sz="3000" spc="155" dirty="0">
                <a:latin typeface="Times New Roman"/>
                <a:cs typeface="Times New Roman"/>
              </a:rPr>
              <a:t>i</a:t>
            </a:r>
            <a:r>
              <a:rPr sz="3000" spc="225" dirty="0">
                <a:latin typeface="Times New Roman"/>
                <a:cs typeface="Times New Roman"/>
              </a:rPr>
              <a:t>o</a:t>
            </a:r>
            <a:r>
              <a:rPr sz="3000" spc="204" dirty="0">
                <a:latin typeface="Times New Roman"/>
                <a:cs typeface="Times New Roman"/>
              </a:rPr>
              <a:t>n</a:t>
            </a:r>
            <a:endParaRPr sz="3000">
              <a:latin typeface="Times New Roman"/>
              <a:cs typeface="Times New Roman"/>
            </a:endParaRPr>
          </a:p>
        </p:txBody>
      </p:sp>
      <p:sp>
        <p:nvSpPr>
          <p:cNvPr id="6" name="object 6"/>
          <p:cNvSpPr txBox="1"/>
          <p:nvPr/>
        </p:nvSpPr>
        <p:spPr>
          <a:xfrm>
            <a:off x="1234679" y="1462569"/>
            <a:ext cx="3171190" cy="1095685"/>
          </a:xfrm>
          <a:prstGeom prst="rect">
            <a:avLst/>
          </a:prstGeom>
        </p:spPr>
        <p:txBody>
          <a:bodyPr vert="horz" wrap="square" lIns="0" tIns="11430" rIns="0" bIns="0" rtlCol="0">
            <a:spAutoFit/>
          </a:bodyPr>
          <a:lstStyle/>
          <a:p>
            <a:pPr marL="12700" marR="5080" algn="just">
              <a:lnSpc>
                <a:spcPct val="101299"/>
              </a:lnSpc>
              <a:spcBef>
                <a:spcPts val="90"/>
              </a:spcBef>
            </a:pPr>
            <a:r>
              <a:rPr sz="1000" b="1" spc="-40" dirty="0">
                <a:latin typeface="Baskerville Old Face" panose="02020602080505020303" pitchFamily="18" charset="0"/>
                <a:cs typeface="Verdana"/>
              </a:rPr>
              <a:t>The </a:t>
            </a:r>
            <a:r>
              <a:rPr sz="1000" b="1" spc="-35" dirty="0">
                <a:latin typeface="Baskerville Old Face" panose="02020602080505020303" pitchFamily="18" charset="0"/>
                <a:cs typeface="Verdana"/>
              </a:rPr>
              <a:t>recent advancements in </a:t>
            </a:r>
            <a:r>
              <a:rPr sz="1000" b="1" spc="-25" dirty="0">
                <a:latin typeface="Baskerville Old Face" panose="02020602080505020303" pitchFamily="18" charset="0"/>
                <a:cs typeface="Verdana"/>
              </a:rPr>
              <a:t>deep </a:t>
            </a:r>
            <a:r>
              <a:rPr sz="1000" b="1" spc="-35" dirty="0">
                <a:latin typeface="Baskerville Old Face" panose="02020602080505020303" pitchFamily="18" charset="0"/>
                <a:cs typeface="Verdana"/>
              </a:rPr>
              <a:t>learning </a:t>
            </a:r>
            <a:r>
              <a:rPr sz="1000" b="1" spc="-30" dirty="0">
                <a:latin typeface="Baskerville Old Face" panose="02020602080505020303" pitchFamily="18" charset="0"/>
                <a:cs typeface="Verdana"/>
              </a:rPr>
              <a:t>models </a:t>
            </a:r>
            <a:r>
              <a:rPr sz="1000" b="1" spc="-50" dirty="0">
                <a:latin typeface="Baskerville Old Face" panose="02020602080505020303" pitchFamily="18" charset="0"/>
                <a:cs typeface="Verdana"/>
              </a:rPr>
              <a:t>for </a:t>
            </a:r>
            <a:r>
              <a:rPr sz="1000" b="1" spc="-25" dirty="0">
                <a:latin typeface="Baskerville Old Face" panose="02020602080505020303" pitchFamily="18" charset="0"/>
                <a:cs typeface="Verdana"/>
              </a:rPr>
              <a:t>medical </a:t>
            </a:r>
            <a:r>
              <a:rPr sz="1000" b="1" spc="-20" dirty="0">
                <a:latin typeface="Baskerville Old Face" panose="02020602080505020303" pitchFamily="18" charset="0"/>
                <a:cs typeface="Verdana"/>
              </a:rPr>
              <a:t> </a:t>
            </a:r>
            <a:r>
              <a:rPr sz="1000" b="1" spc="-25" dirty="0">
                <a:latin typeface="Baskerville Old Face" panose="02020602080505020303" pitchFamily="18" charset="0"/>
                <a:cs typeface="Verdana"/>
              </a:rPr>
              <a:t>image </a:t>
            </a:r>
            <a:r>
              <a:rPr sz="1000" b="1" spc="-50" dirty="0">
                <a:latin typeface="Baskerville Old Face" panose="02020602080505020303" pitchFamily="18" charset="0"/>
                <a:cs typeface="Verdana"/>
              </a:rPr>
              <a:t>analysis </a:t>
            </a:r>
            <a:r>
              <a:rPr sz="1000" b="1" spc="-45" dirty="0">
                <a:latin typeface="Baskerville Old Face" panose="02020602080505020303" pitchFamily="18" charset="0"/>
                <a:cs typeface="Verdana"/>
              </a:rPr>
              <a:t>have </a:t>
            </a:r>
            <a:r>
              <a:rPr sz="1000" b="1" spc="-30" dirty="0">
                <a:latin typeface="Baskerville Old Face" panose="02020602080505020303" pitchFamily="18" charset="0"/>
                <a:cs typeface="Verdana"/>
              </a:rPr>
              <a:t>signiﬁcantly </a:t>
            </a:r>
            <a:r>
              <a:rPr sz="1000" b="1" spc="-25" dirty="0">
                <a:latin typeface="Baskerville Old Face" panose="02020602080505020303" pitchFamily="18" charset="0"/>
                <a:cs typeface="Verdana"/>
              </a:rPr>
              <a:t>impacted </a:t>
            </a:r>
            <a:r>
              <a:rPr sz="1000" b="1" spc="-40" dirty="0">
                <a:latin typeface="Baskerville Old Face" panose="02020602080505020303" pitchFamily="18" charset="0"/>
                <a:cs typeface="Verdana"/>
              </a:rPr>
              <a:t>healthcare. </a:t>
            </a:r>
            <a:r>
              <a:rPr sz="1000" b="1" spc="-25" dirty="0">
                <a:latin typeface="Baskerville Old Face" panose="02020602080505020303" pitchFamily="18" charset="0"/>
                <a:cs typeface="Verdana"/>
              </a:rPr>
              <a:t>While </a:t>
            </a:r>
            <a:r>
              <a:rPr sz="1000" b="1" spc="-20" dirty="0">
                <a:latin typeface="Baskerville Old Face" panose="02020602080505020303" pitchFamily="18" charset="0"/>
                <a:cs typeface="Verdana"/>
              </a:rPr>
              <a:t> </a:t>
            </a:r>
            <a:r>
              <a:rPr sz="1000" b="1" spc="-35" dirty="0">
                <a:latin typeface="Baskerville Old Face" panose="02020602080505020303" pitchFamily="18" charset="0"/>
                <a:cs typeface="Verdana"/>
              </a:rPr>
              <a:t>challenges </a:t>
            </a:r>
            <a:r>
              <a:rPr sz="1000" b="1" spc="-30" dirty="0">
                <a:latin typeface="Baskerville Old Face" panose="02020602080505020303" pitchFamily="18" charset="0"/>
                <a:cs typeface="Verdana"/>
              </a:rPr>
              <a:t>and </a:t>
            </a:r>
            <a:r>
              <a:rPr sz="1000" b="1" spc="-35" dirty="0">
                <a:latin typeface="Baskerville Old Face" panose="02020602080505020303" pitchFamily="18" charset="0"/>
                <a:cs typeface="Verdana"/>
              </a:rPr>
              <a:t>limitations </a:t>
            </a:r>
            <a:r>
              <a:rPr sz="1000" b="1" spc="-55" dirty="0">
                <a:latin typeface="Baskerville Old Face" panose="02020602080505020303" pitchFamily="18" charset="0"/>
                <a:cs typeface="Verdana"/>
              </a:rPr>
              <a:t>exist, </a:t>
            </a:r>
            <a:r>
              <a:rPr sz="1000" b="1" spc="-25" dirty="0">
                <a:latin typeface="Baskerville Old Face" panose="02020602080505020303" pitchFamily="18" charset="0"/>
                <a:cs typeface="Verdana"/>
              </a:rPr>
              <a:t>ongoing </a:t>
            </a:r>
            <a:r>
              <a:rPr sz="1000" b="1" spc="-45" dirty="0">
                <a:latin typeface="Baskerville Old Face" panose="02020602080505020303" pitchFamily="18" charset="0"/>
                <a:cs typeface="Verdana"/>
              </a:rPr>
              <a:t>research </a:t>
            </a:r>
            <a:r>
              <a:rPr sz="1000" b="1" spc="-30" dirty="0">
                <a:latin typeface="Baskerville Old Face" panose="02020602080505020303" pitchFamily="18" charset="0"/>
                <a:cs typeface="Verdana"/>
              </a:rPr>
              <a:t>and </a:t>
            </a:r>
            <a:r>
              <a:rPr sz="1000" b="1" spc="-35" dirty="0">
                <a:latin typeface="Baskerville Old Face" panose="02020602080505020303" pitchFamily="18" charset="0"/>
                <a:cs typeface="Verdana"/>
              </a:rPr>
              <a:t>future </a:t>
            </a:r>
            <a:r>
              <a:rPr sz="1000" b="1" spc="-30" dirty="0">
                <a:latin typeface="Baskerville Old Face" panose="02020602080505020303" pitchFamily="18" charset="0"/>
                <a:cs typeface="Verdana"/>
              </a:rPr>
              <a:t> </a:t>
            </a:r>
            <a:r>
              <a:rPr sz="1000" b="1" spc="-35" dirty="0">
                <a:latin typeface="Baskerville Old Face" panose="02020602080505020303" pitchFamily="18" charset="0"/>
                <a:cs typeface="Verdana"/>
              </a:rPr>
              <a:t>developments</a:t>
            </a:r>
            <a:r>
              <a:rPr sz="1000" b="1" spc="-30" dirty="0">
                <a:latin typeface="Baskerville Old Face" panose="02020602080505020303" pitchFamily="18" charset="0"/>
                <a:cs typeface="Verdana"/>
              </a:rPr>
              <a:t> </a:t>
            </a:r>
            <a:r>
              <a:rPr sz="1000" b="1" spc="-45" dirty="0">
                <a:latin typeface="Baskerville Old Face" panose="02020602080505020303" pitchFamily="18" charset="0"/>
                <a:cs typeface="Verdana"/>
              </a:rPr>
              <a:t>offer</a:t>
            </a:r>
            <a:r>
              <a:rPr sz="1000" b="1" spc="-40" dirty="0">
                <a:latin typeface="Baskerville Old Face" panose="02020602080505020303" pitchFamily="18" charset="0"/>
                <a:cs typeface="Verdana"/>
              </a:rPr>
              <a:t> solutions</a:t>
            </a:r>
            <a:r>
              <a:rPr sz="1000" b="1" spc="-35" dirty="0">
                <a:latin typeface="Baskerville Old Face" panose="02020602080505020303" pitchFamily="18" charset="0"/>
                <a:cs typeface="Verdana"/>
              </a:rPr>
              <a:t> to</a:t>
            </a:r>
            <a:r>
              <a:rPr sz="1000" b="1" spc="-30" dirty="0">
                <a:latin typeface="Baskerville Old Face" panose="02020602080505020303" pitchFamily="18" charset="0"/>
                <a:cs typeface="Verdana"/>
              </a:rPr>
              <a:t> </a:t>
            </a:r>
            <a:r>
              <a:rPr sz="1000" b="1" spc="-45" dirty="0">
                <a:latin typeface="Baskerville Old Face" panose="02020602080505020303" pitchFamily="18" charset="0"/>
                <a:cs typeface="Verdana"/>
              </a:rPr>
              <a:t>address</a:t>
            </a:r>
            <a:r>
              <a:rPr sz="1000" b="1" spc="-40" dirty="0">
                <a:latin typeface="Baskerville Old Face" panose="02020602080505020303" pitchFamily="18" charset="0"/>
                <a:cs typeface="Verdana"/>
              </a:rPr>
              <a:t> </a:t>
            </a:r>
            <a:r>
              <a:rPr sz="1000" b="1" spc="-35" dirty="0">
                <a:latin typeface="Baskerville Old Face" panose="02020602080505020303" pitchFamily="18" charset="0"/>
                <a:cs typeface="Verdana"/>
              </a:rPr>
              <a:t>these</a:t>
            </a:r>
            <a:r>
              <a:rPr sz="1000" b="1" spc="-30" dirty="0">
                <a:latin typeface="Baskerville Old Face" panose="02020602080505020303" pitchFamily="18" charset="0"/>
                <a:cs typeface="Verdana"/>
              </a:rPr>
              <a:t> </a:t>
            </a:r>
            <a:r>
              <a:rPr sz="1000" b="1" spc="-55" dirty="0">
                <a:latin typeface="Baskerville Old Face" panose="02020602080505020303" pitchFamily="18" charset="0"/>
                <a:cs typeface="Verdana"/>
              </a:rPr>
              <a:t>issues.</a:t>
            </a:r>
            <a:r>
              <a:rPr sz="1000" b="1" spc="-50" dirty="0">
                <a:latin typeface="Baskerville Old Face" panose="02020602080505020303" pitchFamily="18" charset="0"/>
                <a:cs typeface="Verdana"/>
              </a:rPr>
              <a:t> </a:t>
            </a:r>
            <a:r>
              <a:rPr sz="1000" b="1" spc="-25" dirty="0">
                <a:latin typeface="Baskerville Old Face" panose="02020602080505020303" pitchFamily="18" charset="0"/>
                <a:cs typeface="Verdana"/>
              </a:rPr>
              <a:t>With </a:t>
            </a:r>
            <a:r>
              <a:rPr sz="1000" b="1" spc="-20" dirty="0">
                <a:latin typeface="Baskerville Old Face" panose="02020602080505020303" pitchFamily="18" charset="0"/>
                <a:cs typeface="Verdana"/>
              </a:rPr>
              <a:t> </a:t>
            </a:r>
            <a:r>
              <a:rPr sz="1000" b="1" spc="-25" dirty="0">
                <a:latin typeface="Baskerville Old Face" panose="02020602080505020303" pitchFamily="18" charset="0"/>
                <a:cs typeface="Verdana"/>
              </a:rPr>
              <a:t>continued </a:t>
            </a:r>
            <a:r>
              <a:rPr sz="1000" b="1" spc="-40" dirty="0">
                <a:latin typeface="Baskerville Old Face" panose="02020602080505020303" pitchFamily="18" charset="0"/>
                <a:cs typeface="Verdana"/>
              </a:rPr>
              <a:t>innovation </a:t>
            </a:r>
            <a:r>
              <a:rPr sz="1000" b="1" spc="-30" dirty="0">
                <a:latin typeface="Baskerville Old Face" panose="02020602080505020303" pitchFamily="18" charset="0"/>
                <a:cs typeface="Verdana"/>
              </a:rPr>
              <a:t>and </a:t>
            </a:r>
            <a:r>
              <a:rPr sz="1000" b="1" spc="-35" dirty="0">
                <a:latin typeface="Baskerville Old Face" panose="02020602080505020303" pitchFamily="18" charset="0"/>
                <a:cs typeface="Verdana"/>
              </a:rPr>
              <a:t>collaboration between </a:t>
            </a:r>
            <a:r>
              <a:rPr sz="1000" b="1" spc="-25" dirty="0">
                <a:latin typeface="Baskerville Old Face" panose="02020602080505020303" pitchFamily="18" charset="0"/>
                <a:cs typeface="Verdana"/>
              </a:rPr>
              <a:t>deep </a:t>
            </a:r>
            <a:r>
              <a:rPr sz="1000" b="1" spc="-35" dirty="0">
                <a:latin typeface="Baskerville Old Face" panose="02020602080505020303" pitchFamily="18" charset="0"/>
                <a:cs typeface="Verdana"/>
              </a:rPr>
              <a:t>learning </a:t>
            </a:r>
            <a:r>
              <a:rPr sz="1000" b="1" spc="-30" dirty="0">
                <a:latin typeface="Baskerville Old Face" panose="02020602080505020303" pitchFamily="18" charset="0"/>
                <a:cs typeface="Verdana"/>
              </a:rPr>
              <a:t> </a:t>
            </a:r>
            <a:r>
              <a:rPr sz="1000" b="1" spc="-50" dirty="0">
                <a:latin typeface="Baskerville Old Face" panose="02020602080505020303" pitchFamily="18" charset="0"/>
                <a:cs typeface="Verdana"/>
              </a:rPr>
              <a:t>researchers</a:t>
            </a:r>
            <a:r>
              <a:rPr sz="1000" b="1" spc="-45" dirty="0">
                <a:latin typeface="Baskerville Old Face" panose="02020602080505020303" pitchFamily="18" charset="0"/>
                <a:cs typeface="Verdana"/>
              </a:rPr>
              <a:t> </a:t>
            </a:r>
            <a:r>
              <a:rPr sz="1000" b="1" spc="-30" dirty="0">
                <a:latin typeface="Baskerville Old Face" panose="02020602080505020303" pitchFamily="18" charset="0"/>
                <a:cs typeface="Verdana"/>
              </a:rPr>
              <a:t>and</a:t>
            </a:r>
            <a:r>
              <a:rPr sz="1000" b="1" spc="-25" dirty="0">
                <a:latin typeface="Baskerville Old Face" panose="02020602080505020303" pitchFamily="18" charset="0"/>
                <a:cs typeface="Verdana"/>
              </a:rPr>
              <a:t> </a:t>
            </a:r>
            <a:r>
              <a:rPr sz="1000" b="1" spc="-35" dirty="0">
                <a:latin typeface="Baskerville Old Face" panose="02020602080505020303" pitchFamily="18" charset="0"/>
                <a:cs typeface="Verdana"/>
              </a:rPr>
              <a:t>healthcare</a:t>
            </a:r>
            <a:r>
              <a:rPr sz="1000" b="1" spc="-30" dirty="0">
                <a:latin typeface="Baskerville Old Face" panose="02020602080505020303" pitchFamily="18" charset="0"/>
                <a:cs typeface="Verdana"/>
              </a:rPr>
              <a:t> </a:t>
            </a:r>
            <a:r>
              <a:rPr sz="1000" b="1" spc="-50" dirty="0">
                <a:latin typeface="Baskerville Old Face" panose="02020602080505020303" pitchFamily="18" charset="0"/>
                <a:cs typeface="Verdana"/>
              </a:rPr>
              <a:t>professionals,</a:t>
            </a:r>
            <a:r>
              <a:rPr sz="1000" b="1" spc="-45" dirty="0">
                <a:latin typeface="Baskerville Old Face" panose="02020602080505020303" pitchFamily="18" charset="0"/>
                <a:cs typeface="Verdana"/>
              </a:rPr>
              <a:t> </a:t>
            </a:r>
            <a:r>
              <a:rPr sz="1000" b="1" spc="-30" dirty="0">
                <a:latin typeface="Baskerville Old Face" panose="02020602080505020303" pitchFamily="18" charset="0"/>
                <a:cs typeface="Verdana"/>
              </a:rPr>
              <a:t>the</a:t>
            </a:r>
            <a:r>
              <a:rPr sz="1000" b="1" spc="-25" dirty="0">
                <a:latin typeface="Baskerville Old Face" panose="02020602080505020303" pitchFamily="18" charset="0"/>
                <a:cs typeface="Verdana"/>
              </a:rPr>
              <a:t> </a:t>
            </a:r>
            <a:r>
              <a:rPr sz="1000" b="1" spc="-35" dirty="0">
                <a:latin typeface="Baskerville Old Face" panose="02020602080505020303" pitchFamily="18" charset="0"/>
                <a:cs typeface="Verdana"/>
              </a:rPr>
              <a:t>potential</a:t>
            </a:r>
            <a:r>
              <a:rPr sz="1000" b="1" spc="-30" dirty="0">
                <a:latin typeface="Baskerville Old Face" panose="02020602080505020303" pitchFamily="18" charset="0"/>
                <a:cs typeface="Verdana"/>
              </a:rPr>
              <a:t> </a:t>
            </a:r>
            <a:r>
              <a:rPr sz="1000" b="1" spc="-50" dirty="0">
                <a:latin typeface="Baskerville Old Face" panose="02020602080505020303" pitchFamily="18" charset="0"/>
                <a:cs typeface="Verdana"/>
              </a:rPr>
              <a:t>for </a:t>
            </a:r>
            <a:r>
              <a:rPr sz="1000" b="1" spc="-45" dirty="0">
                <a:latin typeface="Baskerville Old Face" panose="02020602080505020303" pitchFamily="18" charset="0"/>
                <a:cs typeface="Verdana"/>
              </a:rPr>
              <a:t> </a:t>
            </a:r>
            <a:r>
              <a:rPr sz="1000" b="1" spc="-35" dirty="0">
                <a:latin typeface="Baskerville Old Face" panose="02020602080505020303" pitchFamily="18" charset="0"/>
                <a:cs typeface="Verdana"/>
              </a:rPr>
              <a:t>improving </a:t>
            </a:r>
            <a:r>
              <a:rPr sz="1000" b="1" spc="-25" dirty="0">
                <a:latin typeface="Baskerville Old Face" panose="02020602080505020303" pitchFamily="18" charset="0"/>
                <a:cs typeface="Verdana"/>
              </a:rPr>
              <a:t>medical </a:t>
            </a:r>
            <a:r>
              <a:rPr sz="1000" b="1" spc="-40" dirty="0">
                <a:latin typeface="Baskerville Old Face" panose="02020602080505020303" pitchFamily="18" charset="0"/>
                <a:cs typeface="Verdana"/>
              </a:rPr>
              <a:t>diagnosis, </a:t>
            </a:r>
            <a:r>
              <a:rPr sz="1000" b="1" spc="-35" dirty="0">
                <a:latin typeface="Baskerville Old Face" panose="02020602080505020303" pitchFamily="18" charset="0"/>
                <a:cs typeface="Verdana"/>
              </a:rPr>
              <a:t>treatment planning, </a:t>
            </a:r>
            <a:r>
              <a:rPr sz="1000" b="1" spc="-30" dirty="0">
                <a:latin typeface="Baskerville Old Face" panose="02020602080505020303" pitchFamily="18" charset="0"/>
                <a:cs typeface="Verdana"/>
              </a:rPr>
              <a:t>and patient </a:t>
            </a:r>
            <a:r>
              <a:rPr sz="1000" b="1" spc="-25" dirty="0">
                <a:latin typeface="Baskerville Old Face" panose="02020602080505020303" pitchFamily="18" charset="0"/>
                <a:cs typeface="Verdana"/>
              </a:rPr>
              <a:t> </a:t>
            </a:r>
            <a:r>
              <a:rPr sz="1000" b="1" spc="-40" dirty="0">
                <a:latin typeface="Baskerville Old Face" panose="02020602080505020303" pitchFamily="18" charset="0"/>
                <a:cs typeface="Verdana"/>
              </a:rPr>
              <a:t>care</a:t>
            </a:r>
            <a:r>
              <a:rPr sz="1000" b="1" spc="-55" dirty="0">
                <a:latin typeface="Baskerville Old Face" panose="02020602080505020303" pitchFamily="18" charset="0"/>
                <a:cs typeface="Verdana"/>
              </a:rPr>
              <a:t> </a:t>
            </a:r>
            <a:r>
              <a:rPr sz="1000" b="1" spc="-50" dirty="0">
                <a:latin typeface="Baskerville Old Face" panose="02020602080505020303" pitchFamily="18" charset="0"/>
                <a:cs typeface="Verdana"/>
              </a:rPr>
              <a:t>is </a:t>
            </a:r>
            <a:r>
              <a:rPr sz="1000" b="1" spc="-60" dirty="0">
                <a:latin typeface="Baskerville Old Face" panose="02020602080505020303" pitchFamily="18" charset="0"/>
                <a:cs typeface="Verdana"/>
              </a:rPr>
              <a:t>vast.</a:t>
            </a:r>
            <a:endParaRPr sz="1000" dirty="0">
              <a:latin typeface="Baskerville Old Face" panose="02020602080505020303" pitchFamily="18" charset="0"/>
              <a:cs typeface="Verdana"/>
            </a:endParaRPr>
          </a:p>
        </p:txBody>
      </p:sp>
      <p:pic>
        <p:nvPicPr>
          <p:cNvPr id="7" name="Recorded Sound">
            <a:hlinkClick r:id="" action="ppaction://media"/>
            <a:extLst>
              <a:ext uri="{FF2B5EF4-FFF2-40B4-BE49-F238E27FC236}">
                <a16:creationId xmlns:a16="http://schemas.microsoft.com/office/drawing/2014/main" id="{605CCD6A-E259-EE2E-4774-5F29A834B0C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682875" y="14001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17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5854700" cy="3280410"/>
          </a:xfrm>
          <a:custGeom>
            <a:avLst/>
            <a:gdLst/>
            <a:ahLst/>
            <a:cxnLst/>
            <a:rect l="l" t="t" r="r" b="b"/>
            <a:pathLst>
              <a:path w="5854700" h="3280410">
                <a:moveTo>
                  <a:pt x="0" y="0"/>
                </a:moveTo>
                <a:lnTo>
                  <a:pt x="5854699" y="0"/>
                </a:lnTo>
                <a:lnTo>
                  <a:pt x="5854699" y="3280156"/>
                </a:lnTo>
                <a:lnTo>
                  <a:pt x="0" y="3280156"/>
                </a:lnTo>
                <a:lnTo>
                  <a:pt x="0" y="0"/>
                </a:lnTo>
                <a:close/>
              </a:path>
            </a:pathLst>
          </a:custGeom>
          <a:solidFill>
            <a:srgbClr val="000000"/>
          </a:solidFill>
        </p:spPr>
        <p:txBody>
          <a:bodyPr wrap="square" lIns="0" tIns="0" rIns="0" bIns="0" rtlCol="0"/>
          <a:lstStyle/>
          <a:p>
            <a:endParaRPr/>
          </a:p>
        </p:txBody>
      </p:sp>
      <p:sp>
        <p:nvSpPr>
          <p:cNvPr id="3" name="object 3"/>
          <p:cNvSpPr txBox="1">
            <a:spLocks noGrp="1"/>
          </p:cNvSpPr>
          <p:nvPr>
            <p:ph type="title"/>
          </p:nvPr>
        </p:nvSpPr>
        <p:spPr>
          <a:xfrm>
            <a:off x="1022350" y="1339850"/>
            <a:ext cx="4114800" cy="739946"/>
          </a:xfrm>
          <a:prstGeom prst="rect">
            <a:avLst/>
          </a:prstGeom>
        </p:spPr>
        <p:txBody>
          <a:bodyPr vert="horz" wrap="square" lIns="0" tIns="16510" rIns="0" bIns="0" rtlCol="0">
            <a:spAutoFit/>
          </a:bodyPr>
          <a:lstStyle/>
          <a:p>
            <a:pPr marL="12700">
              <a:lnSpc>
                <a:spcPct val="100000"/>
              </a:lnSpc>
              <a:spcBef>
                <a:spcPts val="130"/>
              </a:spcBef>
            </a:pPr>
            <a:r>
              <a:rPr sz="4700" spc="140" dirty="0">
                <a:solidFill>
                  <a:srgbClr val="FFFFFF"/>
                </a:solidFill>
                <a:latin typeface="Times New Roman"/>
                <a:cs typeface="Times New Roman"/>
              </a:rPr>
              <a:t>T</a:t>
            </a:r>
            <a:r>
              <a:rPr sz="4700" spc="325" dirty="0">
                <a:solidFill>
                  <a:srgbClr val="FFFFFF"/>
                </a:solidFill>
                <a:latin typeface="Times New Roman"/>
                <a:cs typeface="Times New Roman"/>
              </a:rPr>
              <a:t>h</a:t>
            </a:r>
            <a:r>
              <a:rPr sz="4700" spc="160" dirty="0">
                <a:solidFill>
                  <a:srgbClr val="FFFFFF"/>
                </a:solidFill>
                <a:latin typeface="Times New Roman"/>
                <a:cs typeface="Times New Roman"/>
              </a:rPr>
              <a:t>a</a:t>
            </a:r>
            <a:r>
              <a:rPr sz="4700" spc="340" dirty="0">
                <a:solidFill>
                  <a:srgbClr val="FFFFFF"/>
                </a:solidFill>
                <a:latin typeface="Times New Roman"/>
                <a:cs typeface="Times New Roman"/>
              </a:rPr>
              <a:t>n</a:t>
            </a:r>
            <a:r>
              <a:rPr sz="4700" spc="265" dirty="0">
                <a:solidFill>
                  <a:srgbClr val="FFFFFF"/>
                </a:solidFill>
                <a:latin typeface="Times New Roman"/>
                <a:cs typeface="Times New Roman"/>
              </a:rPr>
              <a:t>k</a:t>
            </a:r>
            <a:r>
              <a:rPr lang="en-US" sz="4700" spc="265" dirty="0">
                <a:solidFill>
                  <a:srgbClr val="FFFFFF"/>
                </a:solidFill>
                <a:latin typeface="Times New Roman"/>
                <a:cs typeface="Times New Roman"/>
              </a:rPr>
              <a:t> You </a:t>
            </a:r>
            <a:r>
              <a:rPr sz="4700" spc="-120" dirty="0">
                <a:solidFill>
                  <a:srgbClr val="FFFFFF"/>
                </a:solidFill>
                <a:latin typeface="Times New Roman"/>
                <a:cs typeface="Times New Roman"/>
              </a:rPr>
              <a:t>!</a:t>
            </a:r>
            <a:endParaRPr sz="4700" dirty="0">
              <a:latin typeface="Times New Roman"/>
              <a:cs typeface="Times New Roman"/>
            </a:endParaRPr>
          </a:p>
        </p:txBody>
      </p:sp>
      <p:pic>
        <p:nvPicPr>
          <p:cNvPr id="4" name="Recorded Sound">
            <a:hlinkClick r:id="" action="ppaction://media"/>
            <a:extLst>
              <a:ext uri="{FF2B5EF4-FFF2-40B4-BE49-F238E27FC236}">
                <a16:creationId xmlns:a16="http://schemas.microsoft.com/office/drawing/2014/main" id="{A6F9719B-BF6E-6277-9E4E-461E63F2032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682875" y="140017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520</TotalTime>
  <Words>653</Words>
  <Application>Microsoft Office PowerPoint</Application>
  <PresentationFormat>Custom</PresentationFormat>
  <Paragraphs>60</Paragraphs>
  <Slides>9</Slides>
  <Notes>1</Notes>
  <HiddenSlides>0</HiddenSlides>
  <MMClips>9</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Baskerville Old Face</vt:lpstr>
      <vt:lpstr>Calibri</vt:lpstr>
      <vt:lpstr>Cambria</vt:lpstr>
      <vt:lpstr>Georgia</vt:lpstr>
      <vt:lpstr>Palatino Linotype</vt:lpstr>
      <vt:lpstr>Times New Roman</vt:lpstr>
      <vt:lpstr>Office Theme</vt:lpstr>
      <vt:lpstr>FINAL PROJECT   Revolutionizing  Medical Image  Analysis through  Deep Learning  Technology   Student Name: Meghana Ramireddy Student ID: 811246082 Mail ID: mramired@kent.edu</vt:lpstr>
      <vt:lpstr>INTRODUCTION </vt:lpstr>
      <vt:lpstr>Deep Learning  Models</vt:lpstr>
      <vt:lpstr>Effectiveness of Deep  Learning in Medical Image  Analysis:</vt:lpstr>
      <vt:lpstr>Current Challenges and  Limitations:</vt:lpstr>
      <vt:lpstr>CURRENT AND POTIENTIAL ADVANCEMENTS AND APPLICIAITONS</vt:lpstr>
      <vt:lpstr>Potential Solutions and Future  Developments:</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Revolutionizing  Medical Image  Analysis through  Deep Learning  Technology</dc:title>
  <cp:lastModifiedBy>Ramireddy, Meghana Reddy</cp:lastModifiedBy>
  <cp:revision>4</cp:revision>
  <dcterms:created xsi:type="dcterms:W3CDTF">2023-05-08T12:26:51Z</dcterms:created>
  <dcterms:modified xsi:type="dcterms:W3CDTF">2023-05-09T00:54:04Z</dcterms:modified>
</cp:coreProperties>
</file>